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7" r:id="rId20"/>
    <p:sldId id="278" r:id="rId21"/>
    <p:sldId id="279" r:id="rId22"/>
    <p:sldId id="280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A27083-EB2F-5E32-D62A-6BA5829E318E}" v="1616" dt="2024-07-18T12:10:21.854"/>
    <p1510:client id="{B534BFE1-4196-0232-99C3-777A65C87D66}" v="14" dt="2024-07-19T04:35:50.4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rav Kumar" userId="S::gaurav_2311cs03@iitp.ac.in::a8d988e9-f8ed-4a6a-893d-5637a69a180e" providerId="AD" clId="Web-{B534BFE1-4196-0232-99C3-777A65C87D66}"/>
    <pc:docChg chg="modSld">
      <pc:chgData name="Gaurav Kumar" userId="S::gaurav_2311cs03@iitp.ac.in::a8d988e9-f8ed-4a6a-893d-5637a69a180e" providerId="AD" clId="Web-{B534BFE1-4196-0232-99C3-777A65C87D66}" dt="2024-07-19T04:35:44.378" v="11" actId="20577"/>
      <pc:docMkLst>
        <pc:docMk/>
      </pc:docMkLst>
      <pc:sldChg chg="modSp">
        <pc:chgData name="Gaurav Kumar" userId="S::gaurav_2311cs03@iitp.ac.in::a8d988e9-f8ed-4a6a-893d-5637a69a180e" providerId="AD" clId="Web-{B534BFE1-4196-0232-99C3-777A65C87D66}" dt="2024-07-19T04:35:44.378" v="11" actId="20577"/>
        <pc:sldMkLst>
          <pc:docMk/>
          <pc:sldMk cId="3113276271" sldId="274"/>
        </pc:sldMkLst>
        <pc:spChg chg="mod">
          <ac:chgData name="Gaurav Kumar" userId="S::gaurav_2311cs03@iitp.ac.in::a8d988e9-f8ed-4a6a-893d-5637a69a180e" providerId="AD" clId="Web-{B534BFE1-4196-0232-99C3-777A65C87D66}" dt="2024-07-19T04:35:44.378" v="11" actId="20577"/>
          <ac:spMkLst>
            <pc:docMk/>
            <pc:sldMk cId="3113276271" sldId="274"/>
            <ac:spMk id="3" creationId="{E29095F7-25FA-3DEF-E8EA-615976E1AD0D}"/>
          </ac:spMkLst>
        </pc:spChg>
      </pc:sldChg>
    </pc:docChg>
  </pc:docChgLst>
  <pc:docChgLst>
    <pc:chgData name="Gaurav Kumar" userId="S::gaurav_2311cs03@iitp.ac.in::a8d988e9-f8ed-4a6a-893d-5637a69a180e" providerId="AD" clId="Web-{96A27083-EB2F-5E32-D62A-6BA5829E318E}"/>
    <pc:docChg chg="addSld delSld modSld">
      <pc:chgData name="Gaurav Kumar" userId="S::gaurav_2311cs03@iitp.ac.in::a8d988e9-f8ed-4a6a-893d-5637a69a180e" providerId="AD" clId="Web-{96A27083-EB2F-5E32-D62A-6BA5829E318E}" dt="2024-07-18T12:10:18.948" v="1612" actId="20577"/>
      <pc:docMkLst>
        <pc:docMk/>
      </pc:docMkLst>
      <pc:sldChg chg="addSp delSp modSp mod setBg">
        <pc:chgData name="Gaurav Kumar" userId="S::gaurav_2311cs03@iitp.ac.in::a8d988e9-f8ed-4a6a-893d-5637a69a180e" providerId="AD" clId="Web-{96A27083-EB2F-5E32-D62A-6BA5829E318E}" dt="2024-07-18T05:57:28.785" v="423"/>
        <pc:sldMkLst>
          <pc:docMk/>
          <pc:sldMk cId="109857222" sldId="256"/>
        </pc:sldMkLst>
        <pc:spChg chg="mod">
          <ac:chgData name="Gaurav Kumar" userId="S::gaurav_2311cs03@iitp.ac.in::a8d988e9-f8ed-4a6a-893d-5637a69a180e" providerId="AD" clId="Web-{96A27083-EB2F-5E32-D62A-6BA5829E318E}" dt="2024-07-18T05:57:28.785" v="423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Gaurav Kumar" userId="S::gaurav_2311cs03@iitp.ac.in::a8d988e9-f8ed-4a6a-893d-5637a69a180e" providerId="AD" clId="Web-{96A27083-EB2F-5E32-D62A-6BA5829E318E}" dt="2024-07-18T05:57:28.785" v="423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05:56:54.519" v="414"/>
          <ac:spMkLst>
            <pc:docMk/>
            <pc:sldMk cId="109857222" sldId="256"/>
            <ac:spMk id="9" creationId="{464EC53C-35C4-4E84-AFE2-A7D081852617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05:56:54.519" v="414"/>
          <ac:spMkLst>
            <pc:docMk/>
            <pc:sldMk cId="109857222" sldId="256"/>
            <ac:spMk id="11" creationId="{9A3F5928-D955-456A-97B5-AA390B8CE9D5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05:56:54.519" v="414"/>
          <ac:spMkLst>
            <pc:docMk/>
            <pc:sldMk cId="109857222" sldId="256"/>
            <ac:spMk id="15" creationId="{C5CB530E-515E-412C-9DF1-5F8FFBD6F383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05:56:54.519" v="414"/>
          <ac:spMkLst>
            <pc:docMk/>
            <pc:sldMk cId="109857222" sldId="256"/>
            <ac:spMk id="17" creationId="{712D4376-A578-4FF1-94FC-245E7A6A489F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05:56:54.519" v="414"/>
          <ac:spMkLst>
            <pc:docMk/>
            <pc:sldMk cId="109857222" sldId="256"/>
            <ac:spMk id="19" creationId="{AEA7509D-F04F-40CB-A0B3-EEF16499CC9F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05:57:28.785" v="423"/>
          <ac:spMkLst>
            <pc:docMk/>
            <pc:sldMk cId="109857222" sldId="256"/>
            <ac:spMk id="21" creationId="{87B30A01-FCA8-86A5-A840-C32A3BE2EDD6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05:57:28.785" v="423"/>
          <ac:spMkLst>
            <pc:docMk/>
            <pc:sldMk cId="109857222" sldId="256"/>
            <ac:spMk id="23" creationId="{4D60F200-5EB0-B223-2439-C96C67F0FEE1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05:57:28.785" v="423"/>
          <ac:spMkLst>
            <pc:docMk/>
            <pc:sldMk cId="109857222" sldId="256"/>
            <ac:spMk id="24" creationId="{74067CD3-146F-6228-E362-39AA720C25F7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05:57:28.785" v="423"/>
          <ac:spMkLst>
            <pc:docMk/>
            <pc:sldMk cId="109857222" sldId="256"/>
            <ac:spMk id="25" creationId="{271C7E5C-A0F8-E9FA-56DB-31A257FD4EDB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05:57:28.785" v="423"/>
          <ac:spMkLst>
            <pc:docMk/>
            <pc:sldMk cId="109857222" sldId="256"/>
            <ac:spMk id="26" creationId="{33F70A3C-4474-2A39-470C-FD55A8837503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05:57:28.785" v="423"/>
          <ac:spMkLst>
            <pc:docMk/>
            <pc:sldMk cId="109857222" sldId="256"/>
            <ac:spMk id="27" creationId="{BAC3F7D4-9613-0E1F-901C-98FE831DEBC0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05:57:28.785" v="423"/>
          <ac:spMkLst>
            <pc:docMk/>
            <pc:sldMk cId="109857222" sldId="256"/>
            <ac:spMk id="28" creationId="{AFD5167C-AF48-26F0-7A9F-3F7643374872}"/>
          </ac:spMkLst>
        </pc:spChg>
        <pc:spChg chg="add">
          <ac:chgData name="Gaurav Kumar" userId="S::gaurav_2311cs03@iitp.ac.in::a8d988e9-f8ed-4a6a-893d-5637a69a180e" providerId="AD" clId="Web-{96A27083-EB2F-5E32-D62A-6BA5829E318E}" dt="2024-07-18T05:57:28.785" v="423"/>
          <ac:spMkLst>
            <pc:docMk/>
            <pc:sldMk cId="109857222" sldId="256"/>
            <ac:spMk id="33" creationId="{8A95209C-5275-4E15-8EA7-7F42980ABF2D}"/>
          </ac:spMkLst>
        </pc:spChg>
        <pc:spChg chg="add">
          <ac:chgData name="Gaurav Kumar" userId="S::gaurav_2311cs03@iitp.ac.in::a8d988e9-f8ed-4a6a-893d-5637a69a180e" providerId="AD" clId="Web-{96A27083-EB2F-5E32-D62A-6BA5829E318E}" dt="2024-07-18T05:57:28.785" v="423"/>
          <ac:spMkLst>
            <pc:docMk/>
            <pc:sldMk cId="109857222" sldId="256"/>
            <ac:spMk id="35" creationId="{DEF0EFD6-A3C2-4C94-A80A-BA9709D99013}"/>
          </ac:spMkLst>
        </pc:spChg>
        <pc:spChg chg="add">
          <ac:chgData name="Gaurav Kumar" userId="S::gaurav_2311cs03@iitp.ac.in::a8d988e9-f8ed-4a6a-893d-5637a69a180e" providerId="AD" clId="Web-{96A27083-EB2F-5E32-D62A-6BA5829E318E}" dt="2024-07-18T05:57:28.785" v="423"/>
          <ac:spMkLst>
            <pc:docMk/>
            <pc:sldMk cId="109857222" sldId="256"/>
            <ac:spMk id="37" creationId="{4F2ED431-E304-4FF0-9F4E-032783C9D612}"/>
          </ac:spMkLst>
        </pc:spChg>
        <pc:picChg chg="add del">
          <ac:chgData name="Gaurav Kumar" userId="S::gaurav_2311cs03@iitp.ac.in::a8d988e9-f8ed-4a6a-893d-5637a69a180e" providerId="AD" clId="Web-{96A27083-EB2F-5E32-D62A-6BA5829E318E}" dt="2024-07-18T05:56:54.519" v="414"/>
          <ac:picMkLst>
            <pc:docMk/>
            <pc:sldMk cId="109857222" sldId="256"/>
            <ac:picMk id="5" creationId="{33E6592E-9E73-A35F-C102-8FDB28A51A40}"/>
          </ac:picMkLst>
        </pc:picChg>
        <pc:picChg chg="add mod">
          <ac:chgData name="Gaurav Kumar" userId="S::gaurav_2311cs03@iitp.ac.in::a8d988e9-f8ed-4a6a-893d-5637a69a180e" providerId="AD" clId="Web-{96A27083-EB2F-5E32-D62A-6BA5829E318E}" dt="2024-07-18T05:57:28.785" v="423"/>
          <ac:picMkLst>
            <pc:docMk/>
            <pc:sldMk cId="109857222" sldId="256"/>
            <ac:picMk id="22" creationId="{4F5D852D-3E41-720A-9203-BDA396A2B5EE}"/>
          </ac:picMkLst>
        </pc:picChg>
        <pc:cxnChg chg="add del">
          <ac:chgData name="Gaurav Kumar" userId="S::gaurav_2311cs03@iitp.ac.in::a8d988e9-f8ed-4a6a-893d-5637a69a180e" providerId="AD" clId="Web-{96A27083-EB2F-5E32-D62A-6BA5829E318E}" dt="2024-07-18T05:56:54.519" v="414"/>
          <ac:cxnSpMkLst>
            <pc:docMk/>
            <pc:sldMk cId="109857222" sldId="256"/>
            <ac:cxnSpMk id="13" creationId="{56020367-4FD5-4596-8E10-C5F095CD8DBF}"/>
          </ac:cxnSpMkLst>
        </pc:cxnChg>
      </pc:sldChg>
      <pc:sldChg chg="addSp delSp modSp new mod setBg modClrScheme chgLayout">
        <pc:chgData name="Gaurav Kumar" userId="S::gaurav_2311cs03@iitp.ac.in::a8d988e9-f8ed-4a6a-893d-5637a69a180e" providerId="AD" clId="Web-{96A27083-EB2F-5E32-D62A-6BA5829E318E}" dt="2024-07-18T05:26:46.807" v="190"/>
        <pc:sldMkLst>
          <pc:docMk/>
          <pc:sldMk cId="2554334695" sldId="257"/>
        </pc:sldMkLst>
        <pc:spChg chg="mod ord">
          <ac:chgData name="Gaurav Kumar" userId="S::gaurav_2311cs03@iitp.ac.in::a8d988e9-f8ed-4a6a-893d-5637a69a180e" providerId="AD" clId="Web-{96A27083-EB2F-5E32-D62A-6BA5829E318E}" dt="2024-07-18T05:26:46.807" v="190"/>
          <ac:spMkLst>
            <pc:docMk/>
            <pc:sldMk cId="2554334695" sldId="257"/>
            <ac:spMk id="2" creationId="{4392D41B-2B79-A1D3-D42C-618A9B3301CF}"/>
          </ac:spMkLst>
        </pc:spChg>
        <pc:spChg chg="del mod ord">
          <ac:chgData name="Gaurav Kumar" userId="S::gaurav_2311cs03@iitp.ac.in::a8d988e9-f8ed-4a6a-893d-5637a69a180e" providerId="AD" clId="Web-{96A27083-EB2F-5E32-D62A-6BA5829E318E}" dt="2024-07-18T05:24:41.274" v="165"/>
          <ac:spMkLst>
            <pc:docMk/>
            <pc:sldMk cId="2554334695" sldId="257"/>
            <ac:spMk id="3" creationId="{4003CCDD-42B3-621F-2B9B-392DD86EA66E}"/>
          </ac:spMkLst>
        </pc:spChg>
        <pc:spChg chg="add del mod ord">
          <ac:chgData name="Gaurav Kumar" userId="S::gaurav_2311cs03@iitp.ac.in::a8d988e9-f8ed-4a6a-893d-5637a69a180e" providerId="AD" clId="Web-{96A27083-EB2F-5E32-D62A-6BA5829E318E}" dt="2024-07-18T05:25:20.618" v="166"/>
          <ac:spMkLst>
            <pc:docMk/>
            <pc:sldMk cId="2554334695" sldId="257"/>
            <ac:spMk id="4" creationId="{6A36892B-2EFC-4D5A-3122-ED144A496C8A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05:26:46.807" v="190"/>
          <ac:spMkLst>
            <pc:docMk/>
            <pc:sldMk cId="2554334695" sldId="257"/>
            <ac:spMk id="13" creationId="{A3473CF9-37EB-43E7-89EF-D2D1C53D1DAC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05:26:46.807" v="190"/>
          <ac:spMkLst>
            <pc:docMk/>
            <pc:sldMk cId="2554334695" sldId="257"/>
            <ac:spMk id="15" creationId="{586B4EF9-43BA-4655-A6FF-1D8E21574C95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05:26:46.807" v="190"/>
          <ac:spMkLst>
            <pc:docMk/>
            <pc:sldMk cId="2554334695" sldId="257"/>
            <ac:spMk id="16" creationId="{96646FC9-C66D-4EC7-8310-0DD4ACC49C6C}"/>
          </ac:spMkLst>
        </pc:spChg>
        <pc:grpChg chg="add del">
          <ac:chgData name="Gaurav Kumar" userId="S::gaurav_2311cs03@iitp.ac.in::a8d988e9-f8ed-4a6a-893d-5637a69a180e" providerId="AD" clId="Web-{96A27083-EB2F-5E32-D62A-6BA5829E318E}" dt="2024-07-18T05:25:53.118" v="172"/>
          <ac:grpSpMkLst>
            <pc:docMk/>
            <pc:sldMk cId="2554334695" sldId="257"/>
            <ac:grpSpMk id="11" creationId="{3B337C2F-F4B9-764C-45E5-86A1306E17C7}"/>
          </ac:grpSpMkLst>
        </pc:grpChg>
        <pc:picChg chg="add mod ord">
          <ac:chgData name="Gaurav Kumar" userId="S::gaurav_2311cs03@iitp.ac.in::a8d988e9-f8ed-4a6a-893d-5637a69a180e" providerId="AD" clId="Web-{96A27083-EB2F-5E32-D62A-6BA5829E318E}" dt="2024-07-18T05:26:46.807" v="190"/>
          <ac:picMkLst>
            <pc:docMk/>
            <pc:sldMk cId="2554334695" sldId="257"/>
            <ac:picMk id="5" creationId="{9F43BAAF-6D57-BDF5-B836-2069B541977E}"/>
          </ac:picMkLst>
        </pc:picChg>
        <pc:picChg chg="add mod ord">
          <ac:chgData name="Gaurav Kumar" userId="S::gaurav_2311cs03@iitp.ac.in::a8d988e9-f8ed-4a6a-893d-5637a69a180e" providerId="AD" clId="Web-{96A27083-EB2F-5E32-D62A-6BA5829E318E}" dt="2024-07-18T05:26:46.807" v="190"/>
          <ac:picMkLst>
            <pc:docMk/>
            <pc:sldMk cId="2554334695" sldId="257"/>
            <ac:picMk id="6" creationId="{031BB070-09B7-26C3-2550-B8A45571658B}"/>
          </ac:picMkLst>
        </pc:picChg>
      </pc:sldChg>
      <pc:sldChg chg="addSp delSp modSp new mod setBg">
        <pc:chgData name="Gaurav Kumar" userId="S::gaurav_2311cs03@iitp.ac.in::a8d988e9-f8ed-4a6a-893d-5637a69a180e" providerId="AD" clId="Web-{96A27083-EB2F-5E32-D62A-6BA5829E318E}" dt="2024-07-18T05:58:24.426" v="436"/>
        <pc:sldMkLst>
          <pc:docMk/>
          <pc:sldMk cId="761309897" sldId="258"/>
        </pc:sldMkLst>
        <pc:spChg chg="mod">
          <ac:chgData name="Gaurav Kumar" userId="S::gaurav_2311cs03@iitp.ac.in::a8d988e9-f8ed-4a6a-893d-5637a69a180e" providerId="AD" clId="Web-{96A27083-EB2F-5E32-D62A-6BA5829E318E}" dt="2024-07-18T05:58:24.426" v="436"/>
          <ac:spMkLst>
            <pc:docMk/>
            <pc:sldMk cId="761309897" sldId="258"/>
            <ac:spMk id="2" creationId="{87D7E0A5-3EAB-D61A-6261-B243C20CDAD3}"/>
          </ac:spMkLst>
        </pc:spChg>
        <pc:spChg chg="mod">
          <ac:chgData name="Gaurav Kumar" userId="S::gaurav_2311cs03@iitp.ac.in::a8d988e9-f8ed-4a6a-893d-5637a69a180e" providerId="AD" clId="Web-{96A27083-EB2F-5E32-D62A-6BA5829E318E}" dt="2024-07-18T05:58:24.426" v="436"/>
          <ac:spMkLst>
            <pc:docMk/>
            <pc:sldMk cId="761309897" sldId="258"/>
            <ac:spMk id="3" creationId="{13CC808F-0E88-DFA9-228A-BB54CC3566AA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05:58:24.411" v="435"/>
          <ac:spMkLst>
            <pc:docMk/>
            <pc:sldMk cId="761309897" sldId="258"/>
            <ac:spMk id="8" creationId="{327D73B4-9F5C-4A64-A179-51B9500CB8B5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05:57:47.816" v="425"/>
          <ac:spMkLst>
            <pc:docMk/>
            <pc:sldMk cId="761309897" sldId="258"/>
            <ac:spMk id="9" creationId="{9F7D5CDA-D291-4307-BF55-1381FED29634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05:58:24.411" v="435"/>
          <ac:spMkLst>
            <pc:docMk/>
            <pc:sldMk cId="761309897" sldId="258"/>
            <ac:spMk id="10" creationId="{C1F06963-6374-4B48-844F-071A9BAAAE02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05:58:09.895" v="429"/>
          <ac:spMkLst>
            <pc:docMk/>
            <pc:sldMk cId="761309897" sldId="258"/>
            <ac:spMk id="14" creationId="{5D7F64A8-D625-4F61-A290-B499BB62ACFF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05:58:24.411" v="435"/>
          <ac:spMkLst>
            <pc:docMk/>
            <pc:sldMk cId="761309897" sldId="258"/>
            <ac:spMk id="16" creationId="{E3020543-B24B-4EC4-8FFC-8DD88EEA91A8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05:58:12.364" v="431"/>
          <ac:spMkLst>
            <pc:docMk/>
            <pc:sldMk cId="761309897" sldId="258"/>
            <ac:spMk id="17" creationId="{3ECBE1F1-D69B-4AFA-ABD5-8E41720EF6DE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05:58:12.364" v="431"/>
          <ac:spMkLst>
            <pc:docMk/>
            <pc:sldMk cId="761309897" sldId="258"/>
            <ac:spMk id="19" creationId="{603A6265-E10C-4B85-9C20-E75FCAF9CC63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05:58:24.411" v="435"/>
          <ac:spMkLst>
            <pc:docMk/>
            <pc:sldMk cId="761309897" sldId="258"/>
            <ac:spMk id="24" creationId="{6CB927A4-E432-4310-9CD5-E89FF5063179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05:58:24.411" v="435"/>
          <ac:spMkLst>
            <pc:docMk/>
            <pc:sldMk cId="761309897" sldId="258"/>
            <ac:spMk id="25" creationId="{1453BF6C-B012-48B7-B4E8-6D7AC7C27D02}"/>
          </ac:spMkLst>
        </pc:spChg>
        <pc:spChg chg="add">
          <ac:chgData name="Gaurav Kumar" userId="S::gaurav_2311cs03@iitp.ac.in::a8d988e9-f8ed-4a6a-893d-5637a69a180e" providerId="AD" clId="Web-{96A27083-EB2F-5E32-D62A-6BA5829E318E}" dt="2024-07-18T05:58:24.426" v="436"/>
          <ac:spMkLst>
            <pc:docMk/>
            <pc:sldMk cId="761309897" sldId="258"/>
            <ac:spMk id="28" creationId="{100EDD19-6802-4EC3-95CE-CFFAB042CFD6}"/>
          </ac:spMkLst>
        </pc:spChg>
        <pc:spChg chg="add">
          <ac:chgData name="Gaurav Kumar" userId="S::gaurav_2311cs03@iitp.ac.in::a8d988e9-f8ed-4a6a-893d-5637a69a180e" providerId="AD" clId="Web-{96A27083-EB2F-5E32-D62A-6BA5829E318E}" dt="2024-07-18T05:58:24.426" v="436"/>
          <ac:spMkLst>
            <pc:docMk/>
            <pc:sldMk cId="761309897" sldId="258"/>
            <ac:spMk id="29" creationId="{DB17E863-922E-4C26-BD64-E8FD41D28661}"/>
          </ac:spMkLst>
        </pc:spChg>
        <pc:picChg chg="add del">
          <ac:chgData name="Gaurav Kumar" userId="S::gaurav_2311cs03@iitp.ac.in::a8d988e9-f8ed-4a6a-893d-5637a69a180e" providerId="AD" clId="Web-{96A27083-EB2F-5E32-D62A-6BA5829E318E}" dt="2024-07-18T05:57:47.816" v="425"/>
          <ac:picMkLst>
            <pc:docMk/>
            <pc:sldMk cId="761309897" sldId="258"/>
            <ac:picMk id="5" creationId="{A5A4C13A-E657-5E90-FCF8-289DA0DEF54C}"/>
          </ac:picMkLst>
        </pc:picChg>
        <pc:picChg chg="add del">
          <ac:chgData name="Gaurav Kumar" userId="S::gaurav_2311cs03@iitp.ac.in::a8d988e9-f8ed-4a6a-893d-5637a69a180e" providerId="AD" clId="Web-{96A27083-EB2F-5E32-D62A-6BA5829E318E}" dt="2024-07-18T05:58:09.895" v="429"/>
          <ac:picMkLst>
            <pc:docMk/>
            <pc:sldMk cId="761309897" sldId="258"/>
            <ac:picMk id="7" creationId="{26880BFD-55F4-FC42-07FF-7D1508ED0A2A}"/>
          </ac:picMkLst>
        </pc:picChg>
        <pc:picChg chg="add del">
          <ac:chgData name="Gaurav Kumar" userId="S::gaurav_2311cs03@iitp.ac.in::a8d988e9-f8ed-4a6a-893d-5637a69a180e" providerId="AD" clId="Web-{96A27083-EB2F-5E32-D62A-6BA5829E318E}" dt="2024-07-18T05:57:55.223" v="427"/>
          <ac:picMkLst>
            <pc:docMk/>
            <pc:sldMk cId="761309897" sldId="258"/>
            <ac:picMk id="12" creationId="{42824828-B4D6-B0FC-1B0A-3F91EFFC5A0F}"/>
          </ac:picMkLst>
        </pc:picChg>
        <pc:picChg chg="add del">
          <ac:chgData name="Gaurav Kumar" userId="S::gaurav_2311cs03@iitp.ac.in::a8d988e9-f8ed-4a6a-893d-5637a69a180e" providerId="AD" clId="Web-{96A27083-EB2F-5E32-D62A-6BA5829E318E}" dt="2024-07-18T05:58:09.895" v="429"/>
          <ac:picMkLst>
            <pc:docMk/>
            <pc:sldMk cId="761309897" sldId="258"/>
            <ac:picMk id="15" creationId="{4EF1EDA0-206C-4260-96F7-B402AD27DCA5}"/>
          </ac:picMkLst>
        </pc:picChg>
        <pc:picChg chg="add del">
          <ac:chgData name="Gaurav Kumar" userId="S::gaurav_2311cs03@iitp.ac.in::a8d988e9-f8ed-4a6a-893d-5637a69a180e" providerId="AD" clId="Web-{96A27083-EB2F-5E32-D62A-6BA5829E318E}" dt="2024-07-18T05:58:12.364" v="431"/>
          <ac:picMkLst>
            <pc:docMk/>
            <pc:sldMk cId="761309897" sldId="258"/>
            <ac:picMk id="18" creationId="{BDE67F61-CC09-33CB-D740-5C060DFA99DA}"/>
          </ac:picMkLst>
        </pc:picChg>
        <pc:picChg chg="add del">
          <ac:chgData name="Gaurav Kumar" userId="S::gaurav_2311cs03@iitp.ac.in::a8d988e9-f8ed-4a6a-893d-5637a69a180e" providerId="AD" clId="Web-{96A27083-EB2F-5E32-D62A-6BA5829E318E}" dt="2024-07-18T05:58:14.989" v="433"/>
          <ac:picMkLst>
            <pc:docMk/>
            <pc:sldMk cId="761309897" sldId="258"/>
            <ac:picMk id="22" creationId="{42824828-B4D6-B0FC-1B0A-3F91EFFC5A0F}"/>
          </ac:picMkLst>
        </pc:picChg>
        <pc:cxnChg chg="add del">
          <ac:chgData name="Gaurav Kumar" userId="S::gaurav_2311cs03@iitp.ac.in::a8d988e9-f8ed-4a6a-893d-5637a69a180e" providerId="AD" clId="Web-{96A27083-EB2F-5E32-D62A-6BA5829E318E}" dt="2024-07-18T05:57:55.223" v="427"/>
          <ac:cxnSpMkLst>
            <pc:docMk/>
            <pc:sldMk cId="761309897" sldId="258"/>
            <ac:cxnSpMk id="11" creationId="{1503BFE4-729B-D9D0-C17B-501E6AF1127A}"/>
          </ac:cxnSpMkLst>
        </pc:cxnChg>
        <pc:cxnChg chg="add del">
          <ac:chgData name="Gaurav Kumar" userId="S::gaurav_2311cs03@iitp.ac.in::a8d988e9-f8ed-4a6a-893d-5637a69a180e" providerId="AD" clId="Web-{96A27083-EB2F-5E32-D62A-6BA5829E318E}" dt="2024-07-18T05:58:14.989" v="433"/>
          <ac:cxnSpMkLst>
            <pc:docMk/>
            <pc:sldMk cId="761309897" sldId="258"/>
            <ac:cxnSpMk id="21" creationId="{1503BFE4-729B-D9D0-C17B-501E6AF1127A}"/>
          </ac:cxnSpMkLst>
        </pc:cxnChg>
        <pc:cxnChg chg="add del">
          <ac:chgData name="Gaurav Kumar" userId="S::gaurav_2311cs03@iitp.ac.in::a8d988e9-f8ed-4a6a-893d-5637a69a180e" providerId="AD" clId="Web-{96A27083-EB2F-5E32-D62A-6BA5829E318E}" dt="2024-07-18T05:58:24.411" v="435"/>
          <ac:cxnSpMkLst>
            <pc:docMk/>
            <pc:sldMk cId="761309897" sldId="258"/>
            <ac:cxnSpMk id="26" creationId="{C49DA8F6-BCC1-4447-B54C-57856834B94B}"/>
          </ac:cxnSpMkLst>
        </pc:cxnChg>
      </pc:sldChg>
      <pc:sldChg chg="addSp delSp modSp new mod setBg">
        <pc:chgData name="Gaurav Kumar" userId="S::gaurav_2311cs03@iitp.ac.in::a8d988e9-f8ed-4a6a-893d-5637a69a180e" providerId="AD" clId="Web-{96A27083-EB2F-5E32-D62A-6BA5829E318E}" dt="2024-07-18T05:59:27.037" v="443"/>
        <pc:sldMkLst>
          <pc:docMk/>
          <pc:sldMk cId="3089149806" sldId="259"/>
        </pc:sldMkLst>
        <pc:spChg chg="mod">
          <ac:chgData name="Gaurav Kumar" userId="S::gaurav_2311cs03@iitp.ac.in::a8d988e9-f8ed-4a6a-893d-5637a69a180e" providerId="AD" clId="Web-{96A27083-EB2F-5E32-D62A-6BA5829E318E}" dt="2024-07-18T05:59:27.037" v="443"/>
          <ac:spMkLst>
            <pc:docMk/>
            <pc:sldMk cId="3089149806" sldId="259"/>
            <ac:spMk id="2" creationId="{DE60D002-EEF8-4635-A471-37DBD923705A}"/>
          </ac:spMkLst>
        </pc:spChg>
        <pc:spChg chg="add del mod">
          <ac:chgData name="Gaurav Kumar" userId="S::gaurav_2311cs03@iitp.ac.in::a8d988e9-f8ed-4a6a-893d-5637a69a180e" providerId="AD" clId="Web-{96A27083-EB2F-5E32-D62A-6BA5829E318E}" dt="2024-07-18T05:59:27.037" v="443"/>
          <ac:spMkLst>
            <pc:docMk/>
            <pc:sldMk cId="3089149806" sldId="259"/>
            <ac:spMk id="3" creationId="{7059A34D-9534-C212-B7CB-487C79671E02}"/>
          </ac:spMkLst>
        </pc:spChg>
        <pc:spChg chg="add">
          <ac:chgData name="Gaurav Kumar" userId="S::gaurav_2311cs03@iitp.ac.in::a8d988e9-f8ed-4a6a-893d-5637a69a180e" providerId="AD" clId="Web-{96A27083-EB2F-5E32-D62A-6BA5829E318E}" dt="2024-07-18T05:59:27.037" v="443"/>
          <ac:spMkLst>
            <pc:docMk/>
            <pc:sldMk cId="3089149806" sldId="259"/>
            <ac:spMk id="6" creationId="{BACC6370-2D7E-4714-9D71-7542949D7D5D}"/>
          </ac:spMkLst>
        </pc:spChg>
        <pc:spChg chg="add">
          <ac:chgData name="Gaurav Kumar" userId="S::gaurav_2311cs03@iitp.ac.in::a8d988e9-f8ed-4a6a-893d-5637a69a180e" providerId="AD" clId="Web-{96A27083-EB2F-5E32-D62A-6BA5829E318E}" dt="2024-07-18T05:59:27.037" v="443"/>
          <ac:spMkLst>
            <pc:docMk/>
            <pc:sldMk cId="3089149806" sldId="259"/>
            <ac:spMk id="7" creationId="{F68B3F68-107C-434F-AA38-110D5EA91B85}"/>
          </ac:spMkLst>
        </pc:spChg>
        <pc:spChg chg="add">
          <ac:chgData name="Gaurav Kumar" userId="S::gaurav_2311cs03@iitp.ac.in::a8d988e9-f8ed-4a6a-893d-5637a69a180e" providerId="AD" clId="Web-{96A27083-EB2F-5E32-D62A-6BA5829E318E}" dt="2024-07-18T05:59:27.037" v="443"/>
          <ac:spMkLst>
            <pc:docMk/>
            <pc:sldMk cId="3089149806" sldId="259"/>
            <ac:spMk id="8" creationId="{AAD0DBB9-1A4B-4391-81D4-CB19F9AB918A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05:59:13.224" v="438"/>
          <ac:spMkLst>
            <pc:docMk/>
            <pc:sldMk cId="3089149806" sldId="259"/>
            <ac:spMk id="9" creationId="{BACC6370-2D7E-4714-9D71-7542949D7D5D}"/>
          </ac:spMkLst>
        </pc:spChg>
        <pc:spChg chg="add">
          <ac:chgData name="Gaurav Kumar" userId="S::gaurav_2311cs03@iitp.ac.in::a8d988e9-f8ed-4a6a-893d-5637a69a180e" providerId="AD" clId="Web-{96A27083-EB2F-5E32-D62A-6BA5829E318E}" dt="2024-07-18T05:59:27.037" v="443"/>
          <ac:spMkLst>
            <pc:docMk/>
            <pc:sldMk cId="3089149806" sldId="259"/>
            <ac:spMk id="10" creationId="{063BBA22-50EA-4C4D-BE05-F1CE4E63AA56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05:59:13.224" v="438"/>
          <ac:spMkLst>
            <pc:docMk/>
            <pc:sldMk cId="3089149806" sldId="259"/>
            <ac:spMk id="11" creationId="{F68B3F68-107C-434F-AA38-110D5EA91B85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05:59:13.224" v="438"/>
          <ac:spMkLst>
            <pc:docMk/>
            <pc:sldMk cId="3089149806" sldId="259"/>
            <ac:spMk id="13" creationId="{AAD0DBB9-1A4B-4391-81D4-CB19F9AB918A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05:59:13.224" v="438"/>
          <ac:spMkLst>
            <pc:docMk/>
            <pc:sldMk cId="3089149806" sldId="259"/>
            <ac:spMk id="15" creationId="{063BBA22-50EA-4C4D-BE05-F1CE4E63AA56}"/>
          </ac:spMkLst>
        </pc:spChg>
        <pc:graphicFrameChg chg="add del">
          <ac:chgData name="Gaurav Kumar" userId="S::gaurav_2311cs03@iitp.ac.in::a8d988e9-f8ed-4a6a-893d-5637a69a180e" providerId="AD" clId="Web-{96A27083-EB2F-5E32-D62A-6BA5829E318E}" dt="2024-07-18T05:59:13.224" v="438"/>
          <ac:graphicFrameMkLst>
            <pc:docMk/>
            <pc:sldMk cId="3089149806" sldId="259"/>
            <ac:graphicFrameMk id="5" creationId="{3CCC2908-4A22-1F26-657A-761636AE2AF5}"/>
          </ac:graphicFrameMkLst>
        </pc:graphicFrameChg>
        <pc:graphicFrameChg chg="add">
          <ac:chgData name="Gaurav Kumar" userId="S::gaurav_2311cs03@iitp.ac.in::a8d988e9-f8ed-4a6a-893d-5637a69a180e" providerId="AD" clId="Web-{96A27083-EB2F-5E32-D62A-6BA5829E318E}" dt="2024-07-18T05:59:27.037" v="443"/>
          <ac:graphicFrameMkLst>
            <pc:docMk/>
            <pc:sldMk cId="3089149806" sldId="259"/>
            <ac:graphicFrameMk id="12" creationId="{412FAA70-CC35-84F8-F66C-B75EBADB86FC}"/>
          </ac:graphicFrameMkLst>
        </pc:graphicFrameChg>
      </pc:sldChg>
      <pc:sldChg chg="addSp delSp modSp new mod setBg">
        <pc:chgData name="Gaurav Kumar" userId="S::gaurav_2311cs03@iitp.ac.in::a8d988e9-f8ed-4a6a-893d-5637a69a180e" providerId="AD" clId="Web-{96A27083-EB2F-5E32-D62A-6BA5829E318E}" dt="2024-07-18T05:59:53.600" v="445" actId="14100"/>
        <pc:sldMkLst>
          <pc:docMk/>
          <pc:sldMk cId="482888704" sldId="260"/>
        </pc:sldMkLst>
        <pc:spChg chg="mod">
          <ac:chgData name="Gaurav Kumar" userId="S::gaurav_2311cs03@iitp.ac.in::a8d988e9-f8ed-4a6a-893d-5637a69a180e" providerId="AD" clId="Web-{96A27083-EB2F-5E32-D62A-6BA5829E318E}" dt="2024-07-18T05:59:41.849" v="444"/>
          <ac:spMkLst>
            <pc:docMk/>
            <pc:sldMk cId="482888704" sldId="260"/>
            <ac:spMk id="2" creationId="{F1CB64CE-ECE9-E63A-3F5E-C729DB2F77BE}"/>
          </ac:spMkLst>
        </pc:spChg>
        <pc:spChg chg="del mod">
          <ac:chgData name="Gaurav Kumar" userId="S::gaurav_2311cs03@iitp.ac.in::a8d988e9-f8ed-4a6a-893d-5637a69a180e" providerId="AD" clId="Web-{96A27083-EB2F-5E32-D62A-6BA5829E318E}" dt="2024-07-18T05:59:41.849" v="444"/>
          <ac:spMkLst>
            <pc:docMk/>
            <pc:sldMk cId="482888704" sldId="260"/>
            <ac:spMk id="3" creationId="{5638B547-1FAE-DFBC-FF7C-D215B7409272}"/>
          </ac:spMkLst>
        </pc:spChg>
        <pc:spChg chg="add">
          <ac:chgData name="Gaurav Kumar" userId="S::gaurav_2311cs03@iitp.ac.in::a8d988e9-f8ed-4a6a-893d-5637a69a180e" providerId="AD" clId="Web-{96A27083-EB2F-5E32-D62A-6BA5829E318E}" dt="2024-07-18T05:59:41.849" v="444"/>
          <ac:spMkLst>
            <pc:docMk/>
            <pc:sldMk cId="482888704" sldId="260"/>
            <ac:spMk id="9" creationId="{BACC6370-2D7E-4714-9D71-7542949D7D5D}"/>
          </ac:spMkLst>
        </pc:spChg>
        <pc:spChg chg="add">
          <ac:chgData name="Gaurav Kumar" userId="S::gaurav_2311cs03@iitp.ac.in::a8d988e9-f8ed-4a6a-893d-5637a69a180e" providerId="AD" clId="Web-{96A27083-EB2F-5E32-D62A-6BA5829E318E}" dt="2024-07-18T05:59:41.849" v="444"/>
          <ac:spMkLst>
            <pc:docMk/>
            <pc:sldMk cId="482888704" sldId="260"/>
            <ac:spMk id="11" creationId="{F68B3F68-107C-434F-AA38-110D5EA91B85}"/>
          </ac:spMkLst>
        </pc:spChg>
        <pc:spChg chg="add">
          <ac:chgData name="Gaurav Kumar" userId="S::gaurav_2311cs03@iitp.ac.in::a8d988e9-f8ed-4a6a-893d-5637a69a180e" providerId="AD" clId="Web-{96A27083-EB2F-5E32-D62A-6BA5829E318E}" dt="2024-07-18T05:59:41.849" v="444"/>
          <ac:spMkLst>
            <pc:docMk/>
            <pc:sldMk cId="482888704" sldId="260"/>
            <ac:spMk id="13" creationId="{AAD0DBB9-1A4B-4391-81D4-CB19F9AB918A}"/>
          </ac:spMkLst>
        </pc:spChg>
        <pc:spChg chg="add">
          <ac:chgData name="Gaurav Kumar" userId="S::gaurav_2311cs03@iitp.ac.in::a8d988e9-f8ed-4a6a-893d-5637a69a180e" providerId="AD" clId="Web-{96A27083-EB2F-5E32-D62A-6BA5829E318E}" dt="2024-07-18T05:59:41.849" v="444"/>
          <ac:spMkLst>
            <pc:docMk/>
            <pc:sldMk cId="482888704" sldId="260"/>
            <ac:spMk id="15" creationId="{063BBA22-50EA-4C4D-BE05-F1CE4E63AA56}"/>
          </ac:spMkLst>
        </pc:spChg>
        <pc:graphicFrameChg chg="add mod">
          <ac:chgData name="Gaurav Kumar" userId="S::gaurav_2311cs03@iitp.ac.in::a8d988e9-f8ed-4a6a-893d-5637a69a180e" providerId="AD" clId="Web-{96A27083-EB2F-5E32-D62A-6BA5829E318E}" dt="2024-07-18T05:59:53.600" v="445" actId="14100"/>
          <ac:graphicFrameMkLst>
            <pc:docMk/>
            <pc:sldMk cId="482888704" sldId="260"/>
            <ac:graphicFrameMk id="5" creationId="{7B4DB300-6B9F-F819-5925-6AFC17F1C10B}"/>
          </ac:graphicFrameMkLst>
        </pc:graphicFrameChg>
      </pc:sldChg>
      <pc:sldChg chg="addSp modSp new mod setBg">
        <pc:chgData name="Gaurav Kumar" userId="S::gaurav_2311cs03@iitp.ac.in::a8d988e9-f8ed-4a6a-893d-5637a69a180e" providerId="AD" clId="Web-{96A27083-EB2F-5E32-D62A-6BA5829E318E}" dt="2024-07-18T06:00:05.740" v="446"/>
        <pc:sldMkLst>
          <pc:docMk/>
          <pc:sldMk cId="3860201679" sldId="261"/>
        </pc:sldMkLst>
        <pc:spChg chg="mod">
          <ac:chgData name="Gaurav Kumar" userId="S::gaurav_2311cs03@iitp.ac.in::a8d988e9-f8ed-4a6a-893d-5637a69a180e" providerId="AD" clId="Web-{96A27083-EB2F-5E32-D62A-6BA5829E318E}" dt="2024-07-18T06:00:05.740" v="446"/>
          <ac:spMkLst>
            <pc:docMk/>
            <pc:sldMk cId="3860201679" sldId="261"/>
            <ac:spMk id="2" creationId="{03761F0C-3B2D-2EB8-2F41-E3BF13D6403D}"/>
          </ac:spMkLst>
        </pc:spChg>
        <pc:spChg chg="mod">
          <ac:chgData name="Gaurav Kumar" userId="S::gaurav_2311cs03@iitp.ac.in::a8d988e9-f8ed-4a6a-893d-5637a69a180e" providerId="AD" clId="Web-{96A27083-EB2F-5E32-D62A-6BA5829E318E}" dt="2024-07-18T06:00:05.740" v="446"/>
          <ac:spMkLst>
            <pc:docMk/>
            <pc:sldMk cId="3860201679" sldId="261"/>
            <ac:spMk id="3" creationId="{FEE5C6D5-02AA-B913-3006-10734060C9B5}"/>
          </ac:spMkLst>
        </pc:spChg>
        <pc:spChg chg="add">
          <ac:chgData name="Gaurav Kumar" userId="S::gaurav_2311cs03@iitp.ac.in::a8d988e9-f8ed-4a6a-893d-5637a69a180e" providerId="AD" clId="Web-{96A27083-EB2F-5E32-D62A-6BA5829E318E}" dt="2024-07-18T06:00:05.740" v="446"/>
          <ac:spMkLst>
            <pc:docMk/>
            <pc:sldMk cId="3860201679" sldId="261"/>
            <ac:spMk id="8" creationId="{1B15ED52-F352-441B-82BF-E0EA34836D08}"/>
          </ac:spMkLst>
        </pc:spChg>
        <pc:spChg chg="add">
          <ac:chgData name="Gaurav Kumar" userId="S::gaurav_2311cs03@iitp.ac.in::a8d988e9-f8ed-4a6a-893d-5637a69a180e" providerId="AD" clId="Web-{96A27083-EB2F-5E32-D62A-6BA5829E318E}" dt="2024-07-18T06:00:05.740" v="446"/>
          <ac:spMkLst>
            <pc:docMk/>
            <pc:sldMk cId="3860201679" sldId="261"/>
            <ac:spMk id="10" creationId="{3B2E3793-BFE6-45A2-9B7B-E18844431C99}"/>
          </ac:spMkLst>
        </pc:spChg>
        <pc:spChg chg="add">
          <ac:chgData name="Gaurav Kumar" userId="S::gaurav_2311cs03@iitp.ac.in::a8d988e9-f8ed-4a6a-893d-5637a69a180e" providerId="AD" clId="Web-{96A27083-EB2F-5E32-D62A-6BA5829E318E}" dt="2024-07-18T06:00:05.740" v="446"/>
          <ac:spMkLst>
            <pc:docMk/>
            <pc:sldMk cId="3860201679" sldId="261"/>
            <ac:spMk id="12" creationId="{BC4C4868-CB8F-4AF9-9CDB-8108F2C19B67}"/>
          </ac:spMkLst>
        </pc:spChg>
        <pc:spChg chg="add">
          <ac:chgData name="Gaurav Kumar" userId="S::gaurav_2311cs03@iitp.ac.in::a8d988e9-f8ed-4a6a-893d-5637a69a180e" providerId="AD" clId="Web-{96A27083-EB2F-5E32-D62A-6BA5829E318E}" dt="2024-07-18T06:00:05.740" v="446"/>
          <ac:spMkLst>
            <pc:docMk/>
            <pc:sldMk cId="3860201679" sldId="261"/>
            <ac:spMk id="14" creationId="{375E0459-6403-40CD-989D-56A4407CA12E}"/>
          </ac:spMkLst>
        </pc:spChg>
        <pc:spChg chg="add">
          <ac:chgData name="Gaurav Kumar" userId="S::gaurav_2311cs03@iitp.ac.in::a8d988e9-f8ed-4a6a-893d-5637a69a180e" providerId="AD" clId="Web-{96A27083-EB2F-5E32-D62A-6BA5829E318E}" dt="2024-07-18T06:00:05.740" v="446"/>
          <ac:spMkLst>
            <pc:docMk/>
            <pc:sldMk cId="3860201679" sldId="261"/>
            <ac:spMk id="16" creationId="{53E5B1A8-3AC9-4BD1-9BBC-78CA94F2D1BA}"/>
          </ac:spMkLst>
        </pc:spChg>
      </pc:sldChg>
      <pc:sldChg chg="addSp delSp modSp new mod setBg">
        <pc:chgData name="Gaurav Kumar" userId="S::gaurav_2311cs03@iitp.ac.in::a8d988e9-f8ed-4a6a-893d-5637a69a180e" providerId="AD" clId="Web-{96A27083-EB2F-5E32-D62A-6BA5829E318E}" dt="2024-07-18T06:00:19.490" v="447"/>
        <pc:sldMkLst>
          <pc:docMk/>
          <pc:sldMk cId="1860108956" sldId="262"/>
        </pc:sldMkLst>
        <pc:spChg chg="mod">
          <ac:chgData name="Gaurav Kumar" userId="S::gaurav_2311cs03@iitp.ac.in::a8d988e9-f8ed-4a6a-893d-5637a69a180e" providerId="AD" clId="Web-{96A27083-EB2F-5E32-D62A-6BA5829E318E}" dt="2024-07-18T06:00:19.490" v="447"/>
          <ac:spMkLst>
            <pc:docMk/>
            <pc:sldMk cId="1860108956" sldId="262"/>
            <ac:spMk id="2" creationId="{0A94FF10-7964-AD73-1AF5-78916C86BB2B}"/>
          </ac:spMkLst>
        </pc:spChg>
        <pc:spChg chg="del mod">
          <ac:chgData name="Gaurav Kumar" userId="S::gaurav_2311cs03@iitp.ac.in::a8d988e9-f8ed-4a6a-893d-5637a69a180e" providerId="AD" clId="Web-{96A27083-EB2F-5E32-D62A-6BA5829E318E}" dt="2024-07-18T06:00:19.490" v="447"/>
          <ac:spMkLst>
            <pc:docMk/>
            <pc:sldMk cId="1860108956" sldId="262"/>
            <ac:spMk id="3" creationId="{72F70646-A9D9-AF7C-B883-7FB3875AABB9}"/>
          </ac:spMkLst>
        </pc:spChg>
        <pc:spChg chg="add">
          <ac:chgData name="Gaurav Kumar" userId="S::gaurav_2311cs03@iitp.ac.in::a8d988e9-f8ed-4a6a-893d-5637a69a180e" providerId="AD" clId="Web-{96A27083-EB2F-5E32-D62A-6BA5829E318E}" dt="2024-07-18T06:00:19.490" v="447"/>
          <ac:spMkLst>
            <pc:docMk/>
            <pc:sldMk cId="1860108956" sldId="262"/>
            <ac:spMk id="9" creationId="{0C541B88-1AE9-40C3-AFD5-967787C1979F}"/>
          </ac:spMkLst>
        </pc:spChg>
        <pc:spChg chg="add">
          <ac:chgData name="Gaurav Kumar" userId="S::gaurav_2311cs03@iitp.ac.in::a8d988e9-f8ed-4a6a-893d-5637a69a180e" providerId="AD" clId="Web-{96A27083-EB2F-5E32-D62A-6BA5829E318E}" dt="2024-07-18T06:00:19.490" v="447"/>
          <ac:spMkLst>
            <pc:docMk/>
            <pc:sldMk cId="1860108956" sldId="262"/>
            <ac:spMk id="11" creationId="{E5F17139-31EE-46AC-B04F-DBBD852DD6CB}"/>
          </ac:spMkLst>
        </pc:spChg>
        <pc:spChg chg="add">
          <ac:chgData name="Gaurav Kumar" userId="S::gaurav_2311cs03@iitp.ac.in::a8d988e9-f8ed-4a6a-893d-5637a69a180e" providerId="AD" clId="Web-{96A27083-EB2F-5E32-D62A-6BA5829E318E}" dt="2024-07-18T06:00:19.490" v="447"/>
          <ac:spMkLst>
            <pc:docMk/>
            <pc:sldMk cId="1860108956" sldId="262"/>
            <ac:spMk id="17" creationId="{89D16701-DA76-4F72-BB63-E2C3FFBDFE0F}"/>
          </ac:spMkLst>
        </pc:spChg>
        <pc:spChg chg="add">
          <ac:chgData name="Gaurav Kumar" userId="S::gaurav_2311cs03@iitp.ac.in::a8d988e9-f8ed-4a6a-893d-5637a69a180e" providerId="AD" clId="Web-{96A27083-EB2F-5E32-D62A-6BA5829E318E}" dt="2024-07-18T06:00:19.490" v="447"/>
          <ac:spMkLst>
            <pc:docMk/>
            <pc:sldMk cId="1860108956" sldId="262"/>
            <ac:spMk id="19" creationId="{1CC28BE1-9DC6-43FE-9582-39F091098D77}"/>
          </ac:spMkLst>
        </pc:spChg>
        <pc:grpChg chg="add">
          <ac:chgData name="Gaurav Kumar" userId="S::gaurav_2311cs03@iitp.ac.in::a8d988e9-f8ed-4a6a-893d-5637a69a180e" providerId="AD" clId="Web-{96A27083-EB2F-5E32-D62A-6BA5829E318E}" dt="2024-07-18T06:00:19.490" v="447"/>
          <ac:grpSpMkLst>
            <pc:docMk/>
            <pc:sldMk cId="1860108956" sldId="262"/>
            <ac:grpSpMk id="13" creationId="{7CF625D3-71A3-4F30-A096-8EF334E959D0}"/>
          </ac:grpSpMkLst>
        </pc:grpChg>
        <pc:grpChg chg="add">
          <ac:chgData name="Gaurav Kumar" userId="S::gaurav_2311cs03@iitp.ac.in::a8d988e9-f8ed-4a6a-893d-5637a69a180e" providerId="AD" clId="Web-{96A27083-EB2F-5E32-D62A-6BA5829E318E}" dt="2024-07-18T06:00:19.490" v="447"/>
          <ac:grpSpMkLst>
            <pc:docMk/>
            <pc:sldMk cId="1860108956" sldId="262"/>
            <ac:grpSpMk id="21" creationId="{AF9AF3F3-CE0C-4125-BDD7-346487FA0B40}"/>
          </ac:grpSpMkLst>
        </pc:grpChg>
        <pc:graphicFrameChg chg="add">
          <ac:chgData name="Gaurav Kumar" userId="S::gaurav_2311cs03@iitp.ac.in::a8d988e9-f8ed-4a6a-893d-5637a69a180e" providerId="AD" clId="Web-{96A27083-EB2F-5E32-D62A-6BA5829E318E}" dt="2024-07-18T06:00:19.490" v="447"/>
          <ac:graphicFrameMkLst>
            <pc:docMk/>
            <pc:sldMk cId="1860108956" sldId="262"/>
            <ac:graphicFrameMk id="5" creationId="{56EB0349-BE8C-4DB6-6A35-8003A54C5274}"/>
          </ac:graphicFrameMkLst>
        </pc:graphicFrameChg>
      </pc:sldChg>
      <pc:sldChg chg="addSp delSp modSp new mod setBg modClrScheme chgLayout">
        <pc:chgData name="Gaurav Kumar" userId="S::gaurav_2311cs03@iitp.ac.in::a8d988e9-f8ed-4a6a-893d-5637a69a180e" providerId="AD" clId="Web-{96A27083-EB2F-5E32-D62A-6BA5829E318E}" dt="2024-07-18T06:01:10.929" v="448"/>
        <pc:sldMkLst>
          <pc:docMk/>
          <pc:sldMk cId="1655286409" sldId="263"/>
        </pc:sldMkLst>
        <pc:spChg chg="mod ord">
          <ac:chgData name="Gaurav Kumar" userId="S::gaurav_2311cs03@iitp.ac.in::a8d988e9-f8ed-4a6a-893d-5637a69a180e" providerId="AD" clId="Web-{96A27083-EB2F-5E32-D62A-6BA5829E318E}" dt="2024-07-18T06:01:10.929" v="448"/>
          <ac:spMkLst>
            <pc:docMk/>
            <pc:sldMk cId="1655286409" sldId="263"/>
            <ac:spMk id="2" creationId="{DA7F5B9C-883B-28B5-60A2-DF0A5CBCBFFA}"/>
          </ac:spMkLst>
        </pc:spChg>
        <pc:spChg chg="del mod ord">
          <ac:chgData name="Gaurav Kumar" userId="S::gaurav_2311cs03@iitp.ac.in::a8d988e9-f8ed-4a6a-893d-5637a69a180e" providerId="AD" clId="Web-{96A27083-EB2F-5E32-D62A-6BA5829E318E}" dt="2024-07-18T05:56:10.143" v="411"/>
          <ac:spMkLst>
            <pc:docMk/>
            <pc:sldMk cId="1655286409" sldId="263"/>
            <ac:spMk id="3" creationId="{F35AFDFE-A021-AC38-C7E1-9F21504421A0}"/>
          </ac:spMkLst>
        </pc:spChg>
        <pc:spChg chg="add del mod ord">
          <ac:chgData name="Gaurav Kumar" userId="S::gaurav_2311cs03@iitp.ac.in::a8d988e9-f8ed-4a6a-893d-5637a69a180e" providerId="AD" clId="Web-{96A27083-EB2F-5E32-D62A-6BA5829E318E}" dt="2024-07-18T05:55:07.377" v="410"/>
          <ac:spMkLst>
            <pc:docMk/>
            <pc:sldMk cId="1655286409" sldId="263"/>
            <ac:spMk id="4" creationId="{C264EA7F-4F86-6543-741F-ACBD4433B62B}"/>
          </ac:spMkLst>
        </pc:spChg>
        <pc:spChg chg="add">
          <ac:chgData name="Gaurav Kumar" userId="S::gaurav_2311cs03@iitp.ac.in::a8d988e9-f8ed-4a6a-893d-5637a69a180e" providerId="AD" clId="Web-{96A27083-EB2F-5E32-D62A-6BA5829E318E}" dt="2024-07-18T06:01:10.929" v="448"/>
          <ac:spMkLst>
            <pc:docMk/>
            <pc:sldMk cId="1655286409" sldId="263"/>
            <ac:spMk id="10" creationId="{F0DCC097-1DB8-4B6D-85D0-6FBA0E1CA4BA}"/>
          </ac:spMkLst>
        </pc:spChg>
        <pc:spChg chg="add">
          <ac:chgData name="Gaurav Kumar" userId="S::gaurav_2311cs03@iitp.ac.in::a8d988e9-f8ed-4a6a-893d-5637a69a180e" providerId="AD" clId="Web-{96A27083-EB2F-5E32-D62A-6BA5829E318E}" dt="2024-07-18T06:01:10.929" v="448"/>
          <ac:spMkLst>
            <pc:docMk/>
            <pc:sldMk cId="1655286409" sldId="263"/>
            <ac:spMk id="12" creationId="{E0B58608-23C8-4441-994D-C6823EEE1DB7}"/>
          </ac:spMkLst>
        </pc:spChg>
        <pc:picChg chg="add mod ord">
          <ac:chgData name="Gaurav Kumar" userId="S::gaurav_2311cs03@iitp.ac.in::a8d988e9-f8ed-4a6a-893d-5637a69a180e" providerId="AD" clId="Web-{96A27083-EB2F-5E32-D62A-6BA5829E318E}" dt="2024-07-18T06:01:10.929" v="448"/>
          <ac:picMkLst>
            <pc:docMk/>
            <pc:sldMk cId="1655286409" sldId="263"/>
            <ac:picMk id="5" creationId="{3B8C893D-3C6A-5753-1920-88DE68C00D95}"/>
          </ac:picMkLst>
        </pc:picChg>
      </pc:sldChg>
      <pc:sldChg chg="addSp delSp modSp new mod setBg modClrScheme chgLayout">
        <pc:chgData name="Gaurav Kumar" userId="S::gaurav_2311cs03@iitp.ac.in::a8d988e9-f8ed-4a6a-893d-5637a69a180e" providerId="AD" clId="Web-{96A27083-EB2F-5E32-D62A-6BA5829E318E}" dt="2024-07-18T11:29:56.339" v="1388" actId="20577"/>
        <pc:sldMkLst>
          <pc:docMk/>
          <pc:sldMk cId="1620328021" sldId="264"/>
        </pc:sldMkLst>
        <pc:spChg chg="mod ord">
          <ac:chgData name="Gaurav Kumar" userId="S::gaurav_2311cs03@iitp.ac.in::a8d988e9-f8ed-4a6a-893d-5637a69a180e" providerId="AD" clId="Web-{96A27083-EB2F-5E32-D62A-6BA5829E318E}" dt="2024-07-18T11:29:46.901" v="1386"/>
          <ac:spMkLst>
            <pc:docMk/>
            <pc:sldMk cId="1620328021" sldId="264"/>
            <ac:spMk id="2" creationId="{17AD97F4-5DF6-C021-3E31-0AE33C4B3444}"/>
          </ac:spMkLst>
        </pc:spChg>
        <pc:spChg chg="mod ord">
          <ac:chgData name="Gaurav Kumar" userId="S::gaurav_2311cs03@iitp.ac.in::a8d988e9-f8ed-4a6a-893d-5637a69a180e" providerId="AD" clId="Web-{96A27083-EB2F-5E32-D62A-6BA5829E318E}" dt="2024-07-18T11:29:56.339" v="1388" actId="20577"/>
          <ac:spMkLst>
            <pc:docMk/>
            <pc:sldMk cId="1620328021" sldId="264"/>
            <ac:spMk id="3" creationId="{49152A71-E4C2-982B-E75B-249077246418}"/>
          </ac:spMkLst>
        </pc:spChg>
        <pc:spChg chg="del">
          <ac:chgData name="Gaurav Kumar" userId="S::gaurav_2311cs03@iitp.ac.in::a8d988e9-f8ed-4a6a-893d-5637a69a180e" providerId="AD" clId="Web-{96A27083-EB2F-5E32-D62A-6BA5829E318E}" dt="2024-07-18T06:49:01.630" v="472"/>
          <ac:spMkLst>
            <pc:docMk/>
            <pc:sldMk cId="1620328021" sldId="264"/>
            <ac:spMk id="4" creationId="{BCEA5CDF-9910-E0A6-52B8-F584F18311D9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29:46.901" v="1386"/>
          <ac:spMkLst>
            <pc:docMk/>
            <pc:sldMk cId="1620328021" sldId="264"/>
            <ac:spMk id="8" creationId="{1B15ED52-F352-441B-82BF-E0EA34836D08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29:46.901" v="1386"/>
          <ac:spMkLst>
            <pc:docMk/>
            <pc:sldMk cId="1620328021" sldId="264"/>
            <ac:spMk id="10" creationId="{3B2E3793-BFE6-45A2-9B7B-E18844431C99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29:46.901" v="1386"/>
          <ac:spMkLst>
            <pc:docMk/>
            <pc:sldMk cId="1620328021" sldId="264"/>
            <ac:spMk id="12" creationId="{BC4C4868-CB8F-4AF9-9CDB-8108F2C19B67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29:46.901" v="1386"/>
          <ac:spMkLst>
            <pc:docMk/>
            <pc:sldMk cId="1620328021" sldId="264"/>
            <ac:spMk id="14" creationId="{375E0459-6403-40CD-989D-56A4407CA12E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29:46.901" v="1386"/>
          <ac:spMkLst>
            <pc:docMk/>
            <pc:sldMk cId="1620328021" sldId="264"/>
            <ac:spMk id="16" creationId="{53E5B1A8-3AC9-4BD1-9BBC-78CA94F2D1BA}"/>
          </ac:spMkLst>
        </pc:spChg>
      </pc:sldChg>
      <pc:sldChg chg="addSp delSp modSp new">
        <pc:chgData name="Gaurav Kumar" userId="S::gaurav_2311cs03@iitp.ac.in::a8d988e9-f8ed-4a6a-893d-5637a69a180e" providerId="AD" clId="Web-{96A27083-EB2F-5E32-D62A-6BA5829E318E}" dt="2024-07-18T06:04:08.712" v="471" actId="1076"/>
        <pc:sldMkLst>
          <pc:docMk/>
          <pc:sldMk cId="2083034272" sldId="265"/>
        </pc:sldMkLst>
        <pc:spChg chg="mod">
          <ac:chgData name="Gaurav Kumar" userId="S::gaurav_2311cs03@iitp.ac.in::a8d988e9-f8ed-4a6a-893d-5637a69a180e" providerId="AD" clId="Web-{96A27083-EB2F-5E32-D62A-6BA5829E318E}" dt="2024-07-18T06:02:45.508" v="467" actId="20577"/>
          <ac:spMkLst>
            <pc:docMk/>
            <pc:sldMk cId="2083034272" sldId="265"/>
            <ac:spMk id="2" creationId="{D66C0803-AC9F-7EBA-F7A8-7711D8FAB188}"/>
          </ac:spMkLst>
        </pc:spChg>
        <pc:spChg chg="del">
          <ac:chgData name="Gaurav Kumar" userId="S::gaurav_2311cs03@iitp.ac.in::a8d988e9-f8ed-4a6a-893d-5637a69a180e" providerId="AD" clId="Web-{96A27083-EB2F-5E32-D62A-6BA5829E318E}" dt="2024-07-18T06:03:47.212" v="468"/>
          <ac:spMkLst>
            <pc:docMk/>
            <pc:sldMk cId="2083034272" sldId="265"/>
            <ac:spMk id="3" creationId="{9B2DAD99-80EA-E18D-20DD-B4CD79E485BF}"/>
          </ac:spMkLst>
        </pc:spChg>
        <pc:picChg chg="add mod ord">
          <ac:chgData name="Gaurav Kumar" userId="S::gaurav_2311cs03@iitp.ac.in::a8d988e9-f8ed-4a6a-893d-5637a69a180e" providerId="AD" clId="Web-{96A27083-EB2F-5E32-D62A-6BA5829E318E}" dt="2024-07-18T06:04:08.712" v="471" actId="1076"/>
          <ac:picMkLst>
            <pc:docMk/>
            <pc:sldMk cId="2083034272" sldId="265"/>
            <ac:picMk id="4" creationId="{1017DDD1-6BED-8D40-6506-FA37457DE8EF}"/>
          </ac:picMkLst>
        </pc:picChg>
      </pc:sldChg>
      <pc:sldChg chg="addSp modSp new mod setBg">
        <pc:chgData name="Gaurav Kumar" userId="S::gaurav_2311cs03@iitp.ac.in::a8d988e9-f8ed-4a6a-893d-5637a69a180e" providerId="AD" clId="Web-{96A27083-EB2F-5E32-D62A-6BA5829E318E}" dt="2024-07-18T11:30:02.136" v="1389"/>
        <pc:sldMkLst>
          <pc:docMk/>
          <pc:sldMk cId="2431040176" sldId="266"/>
        </pc:sldMkLst>
        <pc:spChg chg="mod">
          <ac:chgData name="Gaurav Kumar" userId="S::gaurav_2311cs03@iitp.ac.in::a8d988e9-f8ed-4a6a-893d-5637a69a180e" providerId="AD" clId="Web-{96A27083-EB2F-5E32-D62A-6BA5829E318E}" dt="2024-07-18T11:30:02.136" v="1389"/>
          <ac:spMkLst>
            <pc:docMk/>
            <pc:sldMk cId="2431040176" sldId="266"/>
            <ac:spMk id="2" creationId="{05B1571B-AD21-A765-329F-447B2B47C428}"/>
          </ac:spMkLst>
        </pc:spChg>
        <pc:spChg chg="mod">
          <ac:chgData name="Gaurav Kumar" userId="S::gaurav_2311cs03@iitp.ac.in::a8d988e9-f8ed-4a6a-893d-5637a69a180e" providerId="AD" clId="Web-{96A27083-EB2F-5E32-D62A-6BA5829E318E}" dt="2024-07-18T11:30:02.136" v="1389"/>
          <ac:spMkLst>
            <pc:docMk/>
            <pc:sldMk cId="2431040176" sldId="266"/>
            <ac:spMk id="3" creationId="{968A0F88-B07D-C2DA-B774-A59206945157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30:02.136" v="1389"/>
          <ac:spMkLst>
            <pc:docMk/>
            <pc:sldMk cId="2431040176" sldId="266"/>
            <ac:spMk id="9" creationId="{04C21BAE-6866-4C7A-A7EC-C1B2E572D5BE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30:02.136" v="1389"/>
          <ac:spMkLst>
            <pc:docMk/>
            <pc:sldMk cId="2431040176" sldId="266"/>
            <ac:spMk id="11" creationId="{7E7D0C94-08B4-48AE-8813-CC4D60294F42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30:02.136" v="1389"/>
          <ac:spMkLst>
            <pc:docMk/>
            <pc:sldMk cId="2431040176" sldId="266"/>
            <ac:spMk id="13" creationId="{F0C518C2-0AA4-470C-87B9-9CBF428FBA25}"/>
          </ac:spMkLst>
        </pc:spChg>
        <pc:picChg chg="add">
          <ac:chgData name="Gaurav Kumar" userId="S::gaurav_2311cs03@iitp.ac.in::a8d988e9-f8ed-4a6a-893d-5637a69a180e" providerId="AD" clId="Web-{96A27083-EB2F-5E32-D62A-6BA5829E318E}" dt="2024-07-18T11:30:02.136" v="1389"/>
          <ac:picMkLst>
            <pc:docMk/>
            <pc:sldMk cId="2431040176" sldId="266"/>
            <ac:picMk id="5" creationId="{FB68B05A-C308-D3F4-79EC-9EC2B0F98389}"/>
          </ac:picMkLst>
        </pc:picChg>
      </pc:sldChg>
      <pc:sldChg chg="addSp modSp new mod setBg">
        <pc:chgData name="Gaurav Kumar" userId="S::gaurav_2311cs03@iitp.ac.in::a8d988e9-f8ed-4a6a-893d-5637a69a180e" providerId="AD" clId="Web-{96A27083-EB2F-5E32-D62A-6BA5829E318E}" dt="2024-07-18T11:30:11.746" v="1390"/>
        <pc:sldMkLst>
          <pc:docMk/>
          <pc:sldMk cId="3302709907" sldId="267"/>
        </pc:sldMkLst>
        <pc:spChg chg="mod">
          <ac:chgData name="Gaurav Kumar" userId="S::gaurav_2311cs03@iitp.ac.in::a8d988e9-f8ed-4a6a-893d-5637a69a180e" providerId="AD" clId="Web-{96A27083-EB2F-5E32-D62A-6BA5829E318E}" dt="2024-07-18T11:30:11.746" v="1390"/>
          <ac:spMkLst>
            <pc:docMk/>
            <pc:sldMk cId="3302709907" sldId="267"/>
            <ac:spMk id="2" creationId="{FDB6EDF0-0EF0-135C-BBFB-0A002B4DC796}"/>
          </ac:spMkLst>
        </pc:spChg>
        <pc:spChg chg="mod">
          <ac:chgData name="Gaurav Kumar" userId="S::gaurav_2311cs03@iitp.ac.in::a8d988e9-f8ed-4a6a-893d-5637a69a180e" providerId="AD" clId="Web-{96A27083-EB2F-5E32-D62A-6BA5829E318E}" dt="2024-07-18T11:30:11.746" v="1390"/>
          <ac:spMkLst>
            <pc:docMk/>
            <pc:sldMk cId="3302709907" sldId="267"/>
            <ac:spMk id="3" creationId="{5838F515-A22C-5F0C-4A05-641655979941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30:11.746" v="1390"/>
          <ac:spMkLst>
            <pc:docMk/>
            <pc:sldMk cId="3302709907" sldId="267"/>
            <ac:spMk id="9" creationId="{04C21BAE-6866-4C7A-A7EC-C1B2E572D5BE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30:11.746" v="1390"/>
          <ac:spMkLst>
            <pc:docMk/>
            <pc:sldMk cId="3302709907" sldId="267"/>
            <ac:spMk id="11" creationId="{7E7D0C94-08B4-48AE-8813-CC4D60294F42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30:11.746" v="1390"/>
          <ac:spMkLst>
            <pc:docMk/>
            <pc:sldMk cId="3302709907" sldId="267"/>
            <ac:spMk id="13" creationId="{F0C518C2-0AA4-470C-87B9-9CBF428FBA25}"/>
          </ac:spMkLst>
        </pc:spChg>
        <pc:picChg chg="add">
          <ac:chgData name="Gaurav Kumar" userId="S::gaurav_2311cs03@iitp.ac.in::a8d988e9-f8ed-4a6a-893d-5637a69a180e" providerId="AD" clId="Web-{96A27083-EB2F-5E32-D62A-6BA5829E318E}" dt="2024-07-18T11:30:11.746" v="1390"/>
          <ac:picMkLst>
            <pc:docMk/>
            <pc:sldMk cId="3302709907" sldId="267"/>
            <ac:picMk id="5" creationId="{E6DF3C10-B206-313D-05CA-A5D753E39940}"/>
          </ac:picMkLst>
        </pc:picChg>
      </pc:sldChg>
      <pc:sldChg chg="addSp modSp new mod setBg">
        <pc:chgData name="Gaurav Kumar" userId="S::gaurav_2311cs03@iitp.ac.in::a8d988e9-f8ed-4a6a-893d-5637a69a180e" providerId="AD" clId="Web-{96A27083-EB2F-5E32-D62A-6BA5829E318E}" dt="2024-07-18T11:30:34.558" v="1391"/>
        <pc:sldMkLst>
          <pc:docMk/>
          <pc:sldMk cId="3648363454" sldId="268"/>
        </pc:sldMkLst>
        <pc:spChg chg="mod">
          <ac:chgData name="Gaurav Kumar" userId="S::gaurav_2311cs03@iitp.ac.in::a8d988e9-f8ed-4a6a-893d-5637a69a180e" providerId="AD" clId="Web-{96A27083-EB2F-5E32-D62A-6BA5829E318E}" dt="2024-07-18T11:30:34.558" v="1391"/>
          <ac:spMkLst>
            <pc:docMk/>
            <pc:sldMk cId="3648363454" sldId="268"/>
            <ac:spMk id="2" creationId="{11820E87-4268-916A-C7ED-B63C7ED92C6C}"/>
          </ac:spMkLst>
        </pc:spChg>
        <pc:spChg chg="mod">
          <ac:chgData name="Gaurav Kumar" userId="S::gaurav_2311cs03@iitp.ac.in::a8d988e9-f8ed-4a6a-893d-5637a69a180e" providerId="AD" clId="Web-{96A27083-EB2F-5E32-D62A-6BA5829E318E}" dt="2024-07-18T11:30:34.558" v="1391"/>
          <ac:spMkLst>
            <pc:docMk/>
            <pc:sldMk cId="3648363454" sldId="268"/>
            <ac:spMk id="3" creationId="{3926157B-7C82-D540-59E3-E15825934BBF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30:34.558" v="1391"/>
          <ac:spMkLst>
            <pc:docMk/>
            <pc:sldMk cId="3648363454" sldId="268"/>
            <ac:spMk id="8" creationId="{70DFC902-7D23-471A-B557-B6B6917D7A0D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30:34.558" v="1391"/>
          <ac:spMkLst>
            <pc:docMk/>
            <pc:sldMk cId="3648363454" sldId="268"/>
            <ac:spMk id="10" creationId="{A55D5633-D557-4DCA-982C-FF36EB7A1C00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30:34.558" v="1391"/>
          <ac:spMkLst>
            <pc:docMk/>
            <pc:sldMk cId="3648363454" sldId="268"/>
            <ac:spMk id="12" creationId="{450D3AD2-FA80-415F-A9CE-54D884561CD7}"/>
          </ac:spMkLst>
        </pc:spChg>
      </pc:sldChg>
      <pc:sldChg chg="addSp delSp modSp new mod setBg">
        <pc:chgData name="Gaurav Kumar" userId="S::gaurav_2311cs03@iitp.ac.in::a8d988e9-f8ed-4a6a-893d-5637a69a180e" providerId="AD" clId="Web-{96A27083-EB2F-5E32-D62A-6BA5829E318E}" dt="2024-07-18T11:30:56.856" v="1394"/>
        <pc:sldMkLst>
          <pc:docMk/>
          <pc:sldMk cId="3704798959" sldId="269"/>
        </pc:sldMkLst>
        <pc:spChg chg="mod">
          <ac:chgData name="Gaurav Kumar" userId="S::gaurav_2311cs03@iitp.ac.in::a8d988e9-f8ed-4a6a-893d-5637a69a180e" providerId="AD" clId="Web-{96A27083-EB2F-5E32-D62A-6BA5829E318E}" dt="2024-07-18T11:30:56.856" v="1394"/>
          <ac:spMkLst>
            <pc:docMk/>
            <pc:sldMk cId="3704798959" sldId="269"/>
            <ac:spMk id="2" creationId="{BF98CCAA-A274-BF26-A1E6-7D0FA52477FF}"/>
          </ac:spMkLst>
        </pc:spChg>
        <pc:spChg chg="mod">
          <ac:chgData name="Gaurav Kumar" userId="S::gaurav_2311cs03@iitp.ac.in::a8d988e9-f8ed-4a6a-893d-5637a69a180e" providerId="AD" clId="Web-{96A27083-EB2F-5E32-D62A-6BA5829E318E}" dt="2024-07-18T11:30:56.856" v="1394"/>
          <ac:spMkLst>
            <pc:docMk/>
            <pc:sldMk cId="3704798959" sldId="269"/>
            <ac:spMk id="3" creationId="{5684B552-7614-A026-8D52-A8109103E107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0:56.824" v="1393"/>
          <ac:spMkLst>
            <pc:docMk/>
            <pc:sldMk cId="3704798959" sldId="269"/>
            <ac:spMk id="8" creationId="{1B15ED52-F352-441B-82BF-E0EA34836D08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30:56.856" v="1394"/>
          <ac:spMkLst>
            <pc:docMk/>
            <pc:sldMk cId="3704798959" sldId="269"/>
            <ac:spMk id="9" creationId="{04C21BAE-6866-4C7A-A7EC-C1B2E572D5BE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0:56.824" v="1393"/>
          <ac:spMkLst>
            <pc:docMk/>
            <pc:sldMk cId="3704798959" sldId="269"/>
            <ac:spMk id="10" creationId="{3B2E3793-BFE6-45A2-9B7B-E18844431C99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30:56.856" v="1394"/>
          <ac:spMkLst>
            <pc:docMk/>
            <pc:sldMk cId="3704798959" sldId="269"/>
            <ac:spMk id="11" creationId="{7E7D0C94-08B4-48AE-8813-CC4D60294F42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0:56.824" v="1393"/>
          <ac:spMkLst>
            <pc:docMk/>
            <pc:sldMk cId="3704798959" sldId="269"/>
            <ac:spMk id="12" creationId="{BC4C4868-CB8F-4AF9-9CDB-8108F2C19B67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30:56.856" v="1394"/>
          <ac:spMkLst>
            <pc:docMk/>
            <pc:sldMk cId="3704798959" sldId="269"/>
            <ac:spMk id="13" creationId="{F0C518C2-0AA4-470C-87B9-9CBF428FBA25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0:56.824" v="1393"/>
          <ac:spMkLst>
            <pc:docMk/>
            <pc:sldMk cId="3704798959" sldId="269"/>
            <ac:spMk id="14" creationId="{375E0459-6403-40CD-989D-56A4407CA12E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0:56.824" v="1393"/>
          <ac:spMkLst>
            <pc:docMk/>
            <pc:sldMk cId="3704798959" sldId="269"/>
            <ac:spMk id="16" creationId="{53E5B1A8-3AC9-4BD1-9BBC-78CA94F2D1BA}"/>
          </ac:spMkLst>
        </pc:spChg>
        <pc:picChg chg="add">
          <ac:chgData name="Gaurav Kumar" userId="S::gaurav_2311cs03@iitp.ac.in::a8d988e9-f8ed-4a6a-893d-5637a69a180e" providerId="AD" clId="Web-{96A27083-EB2F-5E32-D62A-6BA5829E318E}" dt="2024-07-18T11:30:56.856" v="1394"/>
          <ac:picMkLst>
            <pc:docMk/>
            <pc:sldMk cId="3704798959" sldId="269"/>
            <ac:picMk id="5" creationId="{C3C12831-C6A7-806B-2121-6FBA4F57B8C0}"/>
          </ac:picMkLst>
        </pc:picChg>
      </pc:sldChg>
      <pc:sldChg chg="modSp new del">
        <pc:chgData name="Gaurav Kumar" userId="S::gaurav_2311cs03@iitp.ac.in::a8d988e9-f8ed-4a6a-893d-5637a69a180e" providerId="AD" clId="Web-{96A27083-EB2F-5E32-D62A-6BA5829E318E}" dt="2024-07-18T07:23:38.922" v="823"/>
        <pc:sldMkLst>
          <pc:docMk/>
          <pc:sldMk cId="3587056687" sldId="270"/>
        </pc:sldMkLst>
        <pc:spChg chg="mod">
          <ac:chgData name="Gaurav Kumar" userId="S::gaurav_2311cs03@iitp.ac.in::a8d988e9-f8ed-4a6a-893d-5637a69a180e" providerId="AD" clId="Web-{96A27083-EB2F-5E32-D62A-6BA5829E318E}" dt="2024-07-18T07:23:26.657" v="821" actId="20577"/>
          <ac:spMkLst>
            <pc:docMk/>
            <pc:sldMk cId="3587056687" sldId="270"/>
            <ac:spMk id="2" creationId="{3BFC2D90-8BCB-EEC7-9440-9F40760AA806}"/>
          </ac:spMkLst>
        </pc:spChg>
        <pc:spChg chg="mod">
          <ac:chgData name="Gaurav Kumar" userId="S::gaurav_2311cs03@iitp.ac.in::a8d988e9-f8ed-4a6a-893d-5637a69a180e" providerId="AD" clId="Web-{96A27083-EB2F-5E32-D62A-6BA5829E318E}" dt="2024-07-18T07:13:04.675" v="795" actId="14100"/>
          <ac:spMkLst>
            <pc:docMk/>
            <pc:sldMk cId="3587056687" sldId="270"/>
            <ac:spMk id="3" creationId="{8A3614D0-9D99-3843-28EF-C456F2403BB1}"/>
          </ac:spMkLst>
        </pc:spChg>
      </pc:sldChg>
      <pc:sldChg chg="addSp delSp modSp new mod setBg">
        <pc:chgData name="Gaurav Kumar" userId="S::gaurav_2311cs03@iitp.ac.in::a8d988e9-f8ed-4a6a-893d-5637a69a180e" providerId="AD" clId="Web-{96A27083-EB2F-5E32-D62A-6BA5829E318E}" dt="2024-07-18T11:31:05.950" v="1395"/>
        <pc:sldMkLst>
          <pc:docMk/>
          <pc:sldMk cId="98759068" sldId="271"/>
        </pc:sldMkLst>
        <pc:spChg chg="mod">
          <ac:chgData name="Gaurav Kumar" userId="S::gaurav_2311cs03@iitp.ac.in::a8d988e9-f8ed-4a6a-893d-5637a69a180e" providerId="AD" clId="Web-{96A27083-EB2F-5E32-D62A-6BA5829E318E}" dt="2024-07-18T11:31:05.950" v="1395"/>
          <ac:spMkLst>
            <pc:docMk/>
            <pc:sldMk cId="98759068" sldId="271"/>
            <ac:spMk id="2" creationId="{DD3628D0-35EB-F4B1-D67A-E13F9613F564}"/>
          </ac:spMkLst>
        </pc:spChg>
        <pc:spChg chg="del">
          <ac:chgData name="Gaurav Kumar" userId="S::gaurav_2311cs03@iitp.ac.in::a8d988e9-f8ed-4a6a-893d-5637a69a180e" providerId="AD" clId="Web-{96A27083-EB2F-5E32-D62A-6BA5829E318E}" dt="2024-07-18T07:22:16.749" v="813"/>
          <ac:spMkLst>
            <pc:docMk/>
            <pc:sldMk cId="98759068" sldId="271"/>
            <ac:spMk id="3" creationId="{891D7293-B408-1C53-8115-EDAA29B6443F}"/>
          </ac:spMkLst>
        </pc:spChg>
        <pc:spChg chg="del">
          <ac:chgData name="Gaurav Kumar" userId="S::gaurav_2311cs03@iitp.ac.in::a8d988e9-f8ed-4a6a-893d-5637a69a180e" providerId="AD" clId="Web-{96A27083-EB2F-5E32-D62A-6BA5829E318E}" dt="2024-07-18T07:22:52.609" v="814"/>
          <ac:spMkLst>
            <pc:docMk/>
            <pc:sldMk cId="98759068" sldId="271"/>
            <ac:spMk id="4" creationId="{10A9A3C7-2525-5DC3-AC3E-D379C47A7577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31:05.950" v="1395"/>
          <ac:spMkLst>
            <pc:docMk/>
            <pc:sldMk cId="98759068" sldId="271"/>
            <ac:spMk id="11" creationId="{96646FC9-C66D-4EC7-8310-0DD4ACC49C6C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31:05.950" v="1395"/>
          <ac:spMkLst>
            <pc:docMk/>
            <pc:sldMk cId="98759068" sldId="271"/>
            <ac:spMk id="13" creationId="{A3473CF9-37EB-43E7-89EF-D2D1C53D1DAC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31:05.950" v="1395"/>
          <ac:spMkLst>
            <pc:docMk/>
            <pc:sldMk cId="98759068" sldId="271"/>
            <ac:spMk id="15" creationId="{586B4EF9-43BA-4655-A6FF-1D8E21574C95}"/>
          </ac:spMkLst>
        </pc:spChg>
        <pc:picChg chg="add mod ord">
          <ac:chgData name="Gaurav Kumar" userId="S::gaurav_2311cs03@iitp.ac.in::a8d988e9-f8ed-4a6a-893d-5637a69a180e" providerId="AD" clId="Web-{96A27083-EB2F-5E32-D62A-6BA5829E318E}" dt="2024-07-18T11:31:05.950" v="1395"/>
          <ac:picMkLst>
            <pc:docMk/>
            <pc:sldMk cId="98759068" sldId="271"/>
            <ac:picMk id="5" creationId="{1F92D915-3CA0-CAE1-A20F-868E1DC26D87}"/>
          </ac:picMkLst>
        </pc:picChg>
        <pc:picChg chg="add mod ord">
          <ac:chgData name="Gaurav Kumar" userId="S::gaurav_2311cs03@iitp.ac.in::a8d988e9-f8ed-4a6a-893d-5637a69a180e" providerId="AD" clId="Web-{96A27083-EB2F-5E32-D62A-6BA5829E318E}" dt="2024-07-18T11:31:05.950" v="1395"/>
          <ac:picMkLst>
            <pc:docMk/>
            <pc:sldMk cId="98759068" sldId="271"/>
            <ac:picMk id="6" creationId="{C108FFC4-3574-1962-1676-244F4311EAB1}"/>
          </ac:picMkLst>
        </pc:picChg>
      </pc:sldChg>
      <pc:sldChg chg="addSp delSp modSp new mod setBg">
        <pc:chgData name="Gaurav Kumar" userId="S::gaurav_2311cs03@iitp.ac.in::a8d988e9-f8ed-4a6a-893d-5637a69a180e" providerId="AD" clId="Web-{96A27083-EB2F-5E32-D62A-6BA5829E318E}" dt="2024-07-18T11:33:06.858" v="1407" actId="1076"/>
        <pc:sldMkLst>
          <pc:docMk/>
          <pc:sldMk cId="778206855" sldId="272"/>
        </pc:sldMkLst>
        <pc:spChg chg="mod">
          <ac:chgData name="Gaurav Kumar" userId="S::gaurav_2311cs03@iitp.ac.in::a8d988e9-f8ed-4a6a-893d-5637a69a180e" providerId="AD" clId="Web-{96A27083-EB2F-5E32-D62A-6BA5829E318E}" dt="2024-07-18T11:32:54.420" v="1405"/>
          <ac:spMkLst>
            <pc:docMk/>
            <pc:sldMk cId="778206855" sldId="272"/>
            <ac:spMk id="2" creationId="{890ACE7F-33E2-B64A-26C0-E8CD6DA59024}"/>
          </ac:spMkLst>
        </pc:spChg>
        <pc:spChg chg="del">
          <ac:chgData name="Gaurav Kumar" userId="S::gaurav_2311cs03@iitp.ac.in::a8d988e9-f8ed-4a6a-893d-5637a69a180e" providerId="AD" clId="Web-{96A27083-EB2F-5E32-D62A-6BA5829E318E}" dt="2024-07-18T07:24:24.642" v="827"/>
          <ac:spMkLst>
            <pc:docMk/>
            <pc:sldMk cId="778206855" sldId="272"/>
            <ac:spMk id="3" creationId="{F22F8BE0-42DD-1BAB-1B57-A0C87C42E725}"/>
          </ac:spMkLst>
        </pc:spChg>
        <pc:spChg chg="del">
          <ac:chgData name="Gaurav Kumar" userId="S::gaurav_2311cs03@iitp.ac.in::a8d988e9-f8ed-4a6a-893d-5637a69a180e" providerId="AD" clId="Web-{96A27083-EB2F-5E32-D62A-6BA5829E318E}" dt="2024-07-18T07:25:55.566" v="828"/>
          <ac:spMkLst>
            <pc:docMk/>
            <pc:sldMk cId="778206855" sldId="272"/>
            <ac:spMk id="4" creationId="{E6BBD521-C253-71FB-A3C4-A30125E7CAE8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1:30.622" v="1397"/>
          <ac:spMkLst>
            <pc:docMk/>
            <pc:sldMk cId="778206855" sldId="272"/>
            <ac:spMk id="8" creationId="{96646FC9-C66D-4EC7-8310-0DD4ACC49C6C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1:30.622" v="1397"/>
          <ac:spMkLst>
            <pc:docMk/>
            <pc:sldMk cId="778206855" sldId="272"/>
            <ac:spMk id="9" creationId="{A3473CF9-37EB-43E7-89EF-D2D1C53D1DAC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2:15.591" v="1399"/>
          <ac:spMkLst>
            <pc:docMk/>
            <pc:sldMk cId="778206855" sldId="272"/>
            <ac:spMk id="10" creationId="{D0394FE2-BDDA-4ECE-B320-81AE19E90566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07:26:55.333" v="841"/>
          <ac:spMkLst>
            <pc:docMk/>
            <pc:sldMk cId="778206855" sldId="272"/>
            <ac:spMk id="11" creationId="{C4879EFC-8E62-4E00-973C-C45EE9EC676D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2:15.591" v="1399"/>
          <ac:spMkLst>
            <pc:docMk/>
            <pc:sldMk cId="778206855" sldId="272"/>
            <ac:spMk id="12" creationId="{0625AAC5-802A-4197-8804-2B78FF65CEE8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07:26:55.333" v="841"/>
          <ac:spMkLst>
            <pc:docMk/>
            <pc:sldMk cId="778206855" sldId="272"/>
            <ac:spMk id="13" creationId="{D6A9C53F-5F90-40A5-8C85-5412D39C8C68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2:15.591" v="1399"/>
          <ac:spMkLst>
            <pc:docMk/>
            <pc:sldMk cId="778206855" sldId="272"/>
            <ac:spMk id="14" creationId="{A1B139DD-0E8D-42FA-9171-C5F001754A88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1:30.622" v="1397"/>
          <ac:spMkLst>
            <pc:docMk/>
            <pc:sldMk cId="778206855" sldId="272"/>
            <ac:spMk id="15" creationId="{586B4EF9-43BA-4655-A6FF-1D8E21574C95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2:31.498" v="1401"/>
          <ac:spMkLst>
            <pc:docMk/>
            <pc:sldMk cId="778206855" sldId="272"/>
            <ac:spMk id="18" creationId="{620FDFD2-19AF-4124-A49A-BAC0929B1300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2:31.498" v="1401"/>
          <ac:spMkLst>
            <pc:docMk/>
            <pc:sldMk cId="778206855" sldId="272"/>
            <ac:spMk id="20" creationId="{D009E9FB-E602-D7F8-9133-CFECE0E217AE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2:48.483" v="1403"/>
          <ac:spMkLst>
            <pc:docMk/>
            <pc:sldMk cId="778206855" sldId="272"/>
            <ac:spMk id="21" creationId="{1382A32C-5B0C-4B1C-A074-76C6DBCC9F87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2:48.483" v="1403"/>
          <ac:spMkLst>
            <pc:docMk/>
            <pc:sldMk cId="778206855" sldId="272"/>
            <ac:spMk id="22" creationId="{149FB5C3-7336-4FE0-A30C-CC0A3646D499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2:48.483" v="1403"/>
          <ac:spMkLst>
            <pc:docMk/>
            <pc:sldMk cId="778206855" sldId="272"/>
            <ac:spMk id="24" creationId="{0DA909B4-15FF-46A6-8A7F-7AEF977FE9ED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2:48.483" v="1403"/>
          <ac:spMkLst>
            <pc:docMk/>
            <pc:sldMk cId="778206855" sldId="272"/>
            <ac:spMk id="25" creationId="{1A2A1B3B-A248-9A07-AFE3-51684A7F1987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2:54.420" v="1405"/>
          <ac:spMkLst>
            <pc:docMk/>
            <pc:sldMk cId="778206855" sldId="272"/>
            <ac:spMk id="27" creationId="{D0394FE2-BDDA-4ECE-B320-81AE19E90566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2:54.420" v="1405"/>
          <ac:spMkLst>
            <pc:docMk/>
            <pc:sldMk cId="778206855" sldId="272"/>
            <ac:spMk id="28" creationId="{0625AAC5-802A-4197-8804-2B78FF65CEE8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2:54.420" v="1405"/>
          <ac:spMkLst>
            <pc:docMk/>
            <pc:sldMk cId="778206855" sldId="272"/>
            <ac:spMk id="29" creationId="{A1B139DD-0E8D-42FA-9171-C5F001754A88}"/>
          </ac:spMkLst>
        </pc:spChg>
        <pc:grpChg chg="add del">
          <ac:chgData name="Gaurav Kumar" userId="S::gaurav_2311cs03@iitp.ac.in::a8d988e9-f8ed-4a6a-893d-5637a69a180e" providerId="AD" clId="Web-{96A27083-EB2F-5E32-D62A-6BA5829E318E}" dt="2024-07-18T11:32:31.498" v="1401"/>
          <ac:grpSpMkLst>
            <pc:docMk/>
            <pc:sldMk cId="778206855" sldId="272"/>
            <ac:grpSpMk id="19" creationId="{7F6F6FC6-9A5F-4E14-8105-15D94914A798}"/>
          </ac:grpSpMkLst>
        </pc:grpChg>
        <pc:grpChg chg="add del">
          <ac:chgData name="Gaurav Kumar" userId="S::gaurav_2311cs03@iitp.ac.in::a8d988e9-f8ed-4a6a-893d-5637a69a180e" providerId="AD" clId="Web-{96A27083-EB2F-5E32-D62A-6BA5829E318E}" dt="2024-07-18T11:32:48.483" v="1403"/>
          <ac:grpSpMkLst>
            <pc:docMk/>
            <pc:sldMk cId="778206855" sldId="272"/>
            <ac:grpSpMk id="23" creationId="{19A6B5CE-CB1D-48EE-8B43-E952235C8371}"/>
          </ac:grpSpMkLst>
        </pc:grpChg>
        <pc:picChg chg="add mod ord">
          <ac:chgData name="Gaurav Kumar" userId="S::gaurav_2311cs03@iitp.ac.in::a8d988e9-f8ed-4a6a-893d-5637a69a180e" providerId="AD" clId="Web-{96A27083-EB2F-5E32-D62A-6BA5829E318E}" dt="2024-07-18T11:33:06.858" v="1407" actId="1076"/>
          <ac:picMkLst>
            <pc:docMk/>
            <pc:sldMk cId="778206855" sldId="272"/>
            <ac:picMk id="5" creationId="{82E520BE-7A72-637B-B3F8-EAC65D70DEF0}"/>
          </ac:picMkLst>
        </pc:picChg>
        <pc:picChg chg="add mod ord">
          <ac:chgData name="Gaurav Kumar" userId="S::gaurav_2311cs03@iitp.ac.in::a8d988e9-f8ed-4a6a-893d-5637a69a180e" providerId="AD" clId="Web-{96A27083-EB2F-5E32-D62A-6BA5829E318E}" dt="2024-07-18T11:32:54.420" v="1405"/>
          <ac:picMkLst>
            <pc:docMk/>
            <pc:sldMk cId="778206855" sldId="272"/>
            <ac:picMk id="6" creationId="{9AEB123F-F555-5C04-AAC3-B8BD77DC0E1E}"/>
          </ac:picMkLst>
        </pc:picChg>
      </pc:sldChg>
      <pc:sldChg chg="addSp delSp modSp new">
        <pc:chgData name="Gaurav Kumar" userId="S::gaurav_2311cs03@iitp.ac.in::a8d988e9-f8ed-4a6a-893d-5637a69a180e" providerId="AD" clId="Web-{96A27083-EB2F-5E32-D62A-6BA5829E318E}" dt="2024-07-18T09:23:28.822" v="950" actId="14100"/>
        <pc:sldMkLst>
          <pc:docMk/>
          <pc:sldMk cId="92776405" sldId="273"/>
        </pc:sldMkLst>
        <pc:spChg chg="mod">
          <ac:chgData name="Gaurav Kumar" userId="S::gaurav_2311cs03@iitp.ac.in::a8d988e9-f8ed-4a6a-893d-5637a69a180e" providerId="AD" clId="Web-{96A27083-EB2F-5E32-D62A-6BA5829E318E}" dt="2024-07-18T07:28:08.959" v="856" actId="20577"/>
          <ac:spMkLst>
            <pc:docMk/>
            <pc:sldMk cId="92776405" sldId="273"/>
            <ac:spMk id="2" creationId="{6B74B99A-9ACE-E8E7-D019-63F1ECF6D687}"/>
          </ac:spMkLst>
        </pc:spChg>
        <pc:spChg chg="del">
          <ac:chgData name="Gaurav Kumar" userId="S::gaurav_2311cs03@iitp.ac.in::a8d988e9-f8ed-4a6a-893d-5637a69a180e" providerId="AD" clId="Web-{96A27083-EB2F-5E32-D62A-6BA5829E318E}" dt="2024-07-18T07:27:40.177" v="848"/>
          <ac:spMkLst>
            <pc:docMk/>
            <pc:sldMk cId="92776405" sldId="273"/>
            <ac:spMk id="3" creationId="{9E6139A1-41A6-EC01-EFCF-C8AAEB75F7BC}"/>
          </ac:spMkLst>
        </pc:spChg>
        <pc:spChg chg="del">
          <ac:chgData name="Gaurav Kumar" userId="S::gaurav_2311cs03@iitp.ac.in::a8d988e9-f8ed-4a6a-893d-5637a69a180e" providerId="AD" clId="Web-{96A27083-EB2F-5E32-D62A-6BA5829E318E}" dt="2024-07-18T07:27:53.740" v="849"/>
          <ac:spMkLst>
            <pc:docMk/>
            <pc:sldMk cId="92776405" sldId="273"/>
            <ac:spMk id="4" creationId="{FC1B12F0-8356-A9B6-2024-D50629293F15}"/>
          </ac:spMkLst>
        </pc:spChg>
        <pc:picChg chg="add mod ord">
          <ac:chgData name="Gaurav Kumar" userId="S::gaurav_2311cs03@iitp.ac.in::a8d988e9-f8ed-4a6a-893d-5637a69a180e" providerId="AD" clId="Web-{96A27083-EB2F-5E32-D62A-6BA5829E318E}" dt="2024-07-18T09:23:05.119" v="943" actId="14100"/>
          <ac:picMkLst>
            <pc:docMk/>
            <pc:sldMk cId="92776405" sldId="273"/>
            <ac:picMk id="5" creationId="{29E73D3D-022A-0700-ADEF-D7EA7CADBA21}"/>
          </ac:picMkLst>
        </pc:picChg>
        <pc:picChg chg="add mod ord">
          <ac:chgData name="Gaurav Kumar" userId="S::gaurav_2311cs03@iitp.ac.in::a8d988e9-f8ed-4a6a-893d-5637a69a180e" providerId="AD" clId="Web-{96A27083-EB2F-5E32-D62A-6BA5829E318E}" dt="2024-07-18T09:23:28.822" v="950" actId="14100"/>
          <ac:picMkLst>
            <pc:docMk/>
            <pc:sldMk cId="92776405" sldId="273"/>
            <ac:picMk id="6" creationId="{CDEDCCCB-5DE9-D51A-E380-66E700B22537}"/>
          </ac:picMkLst>
        </pc:picChg>
      </pc:sldChg>
      <pc:sldChg chg="addSp delSp modSp new mod setBg">
        <pc:chgData name="Gaurav Kumar" userId="S::gaurav_2311cs03@iitp.ac.in::a8d988e9-f8ed-4a6a-893d-5637a69a180e" providerId="AD" clId="Web-{96A27083-EB2F-5E32-D62A-6BA5829E318E}" dt="2024-07-18T11:33:46.171" v="1412"/>
        <pc:sldMkLst>
          <pc:docMk/>
          <pc:sldMk cId="3113276271" sldId="274"/>
        </pc:sldMkLst>
        <pc:spChg chg="mod">
          <ac:chgData name="Gaurav Kumar" userId="S::gaurav_2311cs03@iitp.ac.in::a8d988e9-f8ed-4a6a-893d-5637a69a180e" providerId="AD" clId="Web-{96A27083-EB2F-5E32-D62A-6BA5829E318E}" dt="2024-07-18T11:33:46.171" v="1412"/>
          <ac:spMkLst>
            <pc:docMk/>
            <pc:sldMk cId="3113276271" sldId="274"/>
            <ac:spMk id="2" creationId="{9A761865-FC1B-6AE6-6BCC-21F76E8EED57}"/>
          </ac:spMkLst>
        </pc:spChg>
        <pc:spChg chg="mod">
          <ac:chgData name="Gaurav Kumar" userId="S::gaurav_2311cs03@iitp.ac.in::a8d988e9-f8ed-4a6a-893d-5637a69a180e" providerId="AD" clId="Web-{96A27083-EB2F-5E32-D62A-6BA5829E318E}" dt="2024-07-18T11:33:46.171" v="1412"/>
          <ac:spMkLst>
            <pc:docMk/>
            <pc:sldMk cId="3113276271" sldId="274"/>
            <ac:spMk id="3" creationId="{E29095F7-25FA-3DEF-E8EA-615976E1AD0D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3:27.358" v="1409"/>
          <ac:spMkLst>
            <pc:docMk/>
            <pc:sldMk cId="3113276271" sldId="274"/>
            <ac:spMk id="8" creationId="{B6CDA21F-E7AF-4C75-8395-33F58D5B0E45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3:46.155" v="1411"/>
          <ac:spMkLst>
            <pc:docMk/>
            <pc:sldMk cId="3113276271" sldId="274"/>
            <ac:spMk id="12" creationId="{48F779DE-4744-42D6-9C74-33EC94460CCC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33:46.171" v="1412"/>
          <ac:spMkLst>
            <pc:docMk/>
            <pc:sldMk cId="3113276271" sldId="274"/>
            <ac:spMk id="14" creationId="{074B4F7D-14B2-478B-8BF5-01E4E0C5D263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3:27.358" v="1409"/>
          <ac:spMkLst>
            <pc:docMk/>
            <pc:sldMk cId="3113276271" sldId="274"/>
            <ac:spMk id="15" creationId="{D5B0017B-2ECA-49AF-B397-DC140825DF8D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3:46.155" v="1411"/>
          <ac:spMkLst>
            <pc:docMk/>
            <pc:sldMk cId="3113276271" sldId="274"/>
            <ac:spMk id="19" creationId="{84697CDA-BDB7-4883-B48B-1D4EDB2F0E93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3:46.155" v="1411"/>
          <ac:spMkLst>
            <pc:docMk/>
            <pc:sldMk cId="3113276271" sldId="274"/>
            <ac:spMk id="20" creationId="{6295B176-FA0E-4B6A-A190-5E2E82BEA57A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33:46.171" v="1412"/>
          <ac:spMkLst>
            <pc:docMk/>
            <pc:sldMk cId="3113276271" sldId="274"/>
            <ac:spMk id="22" creationId="{DAF1966E-FD40-4A4A-B61B-C4DF7FA05F06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33:46.171" v="1412"/>
          <ac:spMkLst>
            <pc:docMk/>
            <pc:sldMk cId="3113276271" sldId="274"/>
            <ac:spMk id="23" creationId="{047BFA19-D45E-416B-A404-7AF2F3F27017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33:46.171" v="1412"/>
          <ac:spMkLst>
            <pc:docMk/>
            <pc:sldMk cId="3113276271" sldId="274"/>
            <ac:spMk id="24" creationId="{8E0105E7-23DB-4CF2-8258-FF47C7620F6E}"/>
          </ac:spMkLst>
        </pc:spChg>
        <pc:grpChg chg="add del">
          <ac:chgData name="Gaurav Kumar" userId="S::gaurav_2311cs03@iitp.ac.in::a8d988e9-f8ed-4a6a-893d-5637a69a180e" providerId="AD" clId="Web-{96A27083-EB2F-5E32-D62A-6BA5829E318E}" dt="2024-07-18T11:33:27.358" v="1409"/>
          <ac:grpSpMkLst>
            <pc:docMk/>
            <pc:sldMk cId="3113276271" sldId="274"/>
            <ac:grpSpMk id="10" creationId="{AE1C45F0-260A-458C-96ED-C1F6D2151219}"/>
          </ac:grpSpMkLst>
        </pc:grpChg>
        <pc:cxnChg chg="add del">
          <ac:chgData name="Gaurav Kumar" userId="S::gaurav_2311cs03@iitp.ac.in::a8d988e9-f8ed-4a6a-893d-5637a69a180e" providerId="AD" clId="Web-{96A27083-EB2F-5E32-D62A-6BA5829E318E}" dt="2024-07-18T11:33:27.358" v="1409"/>
          <ac:cxnSpMkLst>
            <pc:docMk/>
            <pc:sldMk cId="3113276271" sldId="274"/>
            <ac:cxnSpMk id="17" creationId="{6CF1BAF6-AD41-4082-B212-8A1F9A2E8779}"/>
          </ac:cxnSpMkLst>
        </pc:cxnChg>
      </pc:sldChg>
      <pc:sldChg chg="addSp delSp modSp new del">
        <pc:chgData name="Gaurav Kumar" userId="S::gaurav_2311cs03@iitp.ac.in::a8d988e9-f8ed-4a6a-893d-5637a69a180e" providerId="AD" clId="Web-{96A27083-EB2F-5E32-D62A-6BA5829E318E}" dt="2024-07-18T10:15:28.765" v="1136"/>
        <pc:sldMkLst>
          <pc:docMk/>
          <pc:sldMk cId="1198285181" sldId="275"/>
        </pc:sldMkLst>
        <pc:spChg chg="mod">
          <ac:chgData name="Gaurav Kumar" userId="S::gaurav_2311cs03@iitp.ac.in::a8d988e9-f8ed-4a6a-893d-5637a69a180e" providerId="AD" clId="Web-{96A27083-EB2F-5E32-D62A-6BA5829E318E}" dt="2024-07-18T09:46:11.188" v="1046" actId="20577"/>
          <ac:spMkLst>
            <pc:docMk/>
            <pc:sldMk cId="1198285181" sldId="275"/>
            <ac:spMk id="2" creationId="{C2DE7E27-49B2-6A15-5270-1D3F8BFFDCD4}"/>
          </ac:spMkLst>
        </pc:spChg>
        <pc:spChg chg="del mod">
          <ac:chgData name="Gaurav Kumar" userId="S::gaurav_2311cs03@iitp.ac.in::a8d988e9-f8ed-4a6a-893d-5637a69a180e" providerId="AD" clId="Web-{96A27083-EB2F-5E32-D62A-6BA5829E318E}" dt="2024-07-18T09:45:27.547" v="1033"/>
          <ac:spMkLst>
            <pc:docMk/>
            <pc:sldMk cId="1198285181" sldId="275"/>
            <ac:spMk id="3" creationId="{F8C3DBEF-C67C-78EE-6A51-ED7BD70BDFE1}"/>
          </ac:spMkLst>
        </pc:spChg>
        <pc:picChg chg="add mod ord">
          <ac:chgData name="Gaurav Kumar" userId="S::gaurav_2311cs03@iitp.ac.in::a8d988e9-f8ed-4a6a-893d-5637a69a180e" providerId="AD" clId="Web-{96A27083-EB2F-5E32-D62A-6BA5829E318E}" dt="2024-07-18T09:45:27.547" v="1033"/>
          <ac:picMkLst>
            <pc:docMk/>
            <pc:sldMk cId="1198285181" sldId="275"/>
            <ac:picMk id="4" creationId="{375EC9F7-BC65-F34C-03B2-A4923B20AD4D}"/>
          </ac:picMkLst>
        </pc:picChg>
      </pc:sldChg>
      <pc:sldChg chg="modSp new del">
        <pc:chgData name="Gaurav Kumar" userId="S::gaurav_2311cs03@iitp.ac.in::a8d988e9-f8ed-4a6a-893d-5637a69a180e" providerId="AD" clId="Web-{96A27083-EB2F-5E32-D62A-6BA5829E318E}" dt="2024-07-18T10:15:31.827" v="1137"/>
        <pc:sldMkLst>
          <pc:docMk/>
          <pc:sldMk cId="3095177480" sldId="276"/>
        </pc:sldMkLst>
        <pc:spChg chg="mod">
          <ac:chgData name="Gaurav Kumar" userId="S::gaurav_2311cs03@iitp.ac.in::a8d988e9-f8ed-4a6a-893d-5637a69a180e" providerId="AD" clId="Web-{96A27083-EB2F-5E32-D62A-6BA5829E318E}" dt="2024-07-18T09:45:01.828" v="1032" actId="20577"/>
          <ac:spMkLst>
            <pc:docMk/>
            <pc:sldMk cId="3095177480" sldId="276"/>
            <ac:spMk id="3" creationId="{A5824675-C2AB-DDB1-6AA7-0C5CBB5EC887}"/>
          </ac:spMkLst>
        </pc:spChg>
      </pc:sldChg>
      <pc:sldChg chg="addSp modSp new mod setBg">
        <pc:chgData name="Gaurav Kumar" userId="S::gaurav_2311cs03@iitp.ac.in::a8d988e9-f8ed-4a6a-893d-5637a69a180e" providerId="AD" clId="Web-{96A27083-EB2F-5E32-D62A-6BA5829E318E}" dt="2024-07-18T11:33:55.124" v="1413"/>
        <pc:sldMkLst>
          <pc:docMk/>
          <pc:sldMk cId="1885494814" sldId="277"/>
        </pc:sldMkLst>
        <pc:spChg chg="mod">
          <ac:chgData name="Gaurav Kumar" userId="S::gaurav_2311cs03@iitp.ac.in::a8d988e9-f8ed-4a6a-893d-5637a69a180e" providerId="AD" clId="Web-{96A27083-EB2F-5E32-D62A-6BA5829E318E}" dt="2024-07-18T11:33:55.124" v="1413"/>
          <ac:spMkLst>
            <pc:docMk/>
            <pc:sldMk cId="1885494814" sldId="277"/>
            <ac:spMk id="2" creationId="{39B497F7-4694-F5F1-B767-3AD72C2566A5}"/>
          </ac:spMkLst>
        </pc:spChg>
        <pc:spChg chg="mod">
          <ac:chgData name="Gaurav Kumar" userId="S::gaurav_2311cs03@iitp.ac.in::a8d988e9-f8ed-4a6a-893d-5637a69a180e" providerId="AD" clId="Web-{96A27083-EB2F-5E32-D62A-6BA5829E318E}" dt="2024-07-18T11:33:55.124" v="1413"/>
          <ac:spMkLst>
            <pc:docMk/>
            <pc:sldMk cId="1885494814" sldId="277"/>
            <ac:spMk id="3" creationId="{5140444C-6D5D-2AAB-7118-BE77FCB985D2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33:55.124" v="1413"/>
          <ac:spMkLst>
            <pc:docMk/>
            <pc:sldMk cId="1885494814" sldId="277"/>
            <ac:spMk id="9" creationId="{04C21BAE-6866-4C7A-A7EC-C1B2E572D5BE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33:55.124" v="1413"/>
          <ac:spMkLst>
            <pc:docMk/>
            <pc:sldMk cId="1885494814" sldId="277"/>
            <ac:spMk id="11" creationId="{7E7D0C94-08B4-48AE-8813-CC4D60294F42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33:55.124" v="1413"/>
          <ac:spMkLst>
            <pc:docMk/>
            <pc:sldMk cId="1885494814" sldId="277"/>
            <ac:spMk id="13" creationId="{F0C518C2-0AA4-470C-87B9-9CBF428FBA25}"/>
          </ac:spMkLst>
        </pc:spChg>
        <pc:picChg chg="add">
          <ac:chgData name="Gaurav Kumar" userId="S::gaurav_2311cs03@iitp.ac.in::a8d988e9-f8ed-4a6a-893d-5637a69a180e" providerId="AD" clId="Web-{96A27083-EB2F-5E32-D62A-6BA5829E318E}" dt="2024-07-18T11:33:55.124" v="1413"/>
          <ac:picMkLst>
            <pc:docMk/>
            <pc:sldMk cId="1885494814" sldId="277"/>
            <ac:picMk id="5" creationId="{8D374F90-C50E-58E2-3655-5EBF619586DB}"/>
          </ac:picMkLst>
        </pc:picChg>
      </pc:sldChg>
      <pc:sldChg chg="addSp delSp modSp new">
        <pc:chgData name="Gaurav Kumar" userId="S::gaurav_2311cs03@iitp.ac.in::a8d988e9-f8ed-4a6a-893d-5637a69a180e" providerId="AD" clId="Web-{96A27083-EB2F-5E32-D62A-6BA5829E318E}" dt="2024-07-18T10:21:28.099" v="1139" actId="14100"/>
        <pc:sldMkLst>
          <pc:docMk/>
          <pc:sldMk cId="133189901" sldId="278"/>
        </pc:sldMkLst>
        <pc:spChg chg="mod">
          <ac:chgData name="Gaurav Kumar" userId="S::gaurav_2311cs03@iitp.ac.in::a8d988e9-f8ed-4a6a-893d-5637a69a180e" providerId="AD" clId="Web-{96A27083-EB2F-5E32-D62A-6BA5829E318E}" dt="2024-07-18T10:12:29.465" v="1120" actId="20577"/>
          <ac:spMkLst>
            <pc:docMk/>
            <pc:sldMk cId="133189901" sldId="278"/>
            <ac:spMk id="2" creationId="{AF80647B-7E57-7E31-1EB8-147FAA2C9821}"/>
          </ac:spMkLst>
        </pc:spChg>
        <pc:spChg chg="del">
          <ac:chgData name="Gaurav Kumar" userId="S::gaurav_2311cs03@iitp.ac.in::a8d988e9-f8ed-4a6a-893d-5637a69a180e" providerId="AD" clId="Web-{96A27083-EB2F-5E32-D62A-6BA5829E318E}" dt="2024-07-18T10:14:28.935" v="1125"/>
          <ac:spMkLst>
            <pc:docMk/>
            <pc:sldMk cId="133189901" sldId="278"/>
            <ac:spMk id="3" creationId="{AB3EB87E-AD27-4AF3-D0EF-A11C3ED72920}"/>
          </ac:spMkLst>
        </pc:spChg>
        <pc:picChg chg="add mod ord">
          <ac:chgData name="Gaurav Kumar" userId="S::gaurav_2311cs03@iitp.ac.in::a8d988e9-f8ed-4a6a-893d-5637a69a180e" providerId="AD" clId="Web-{96A27083-EB2F-5E32-D62A-6BA5829E318E}" dt="2024-07-18T10:21:28.099" v="1139" actId="14100"/>
          <ac:picMkLst>
            <pc:docMk/>
            <pc:sldMk cId="133189901" sldId="278"/>
            <ac:picMk id="4" creationId="{9858E7F4-A1DD-E2EE-D779-568DF91428AC}"/>
          </ac:picMkLst>
        </pc:picChg>
      </pc:sldChg>
      <pc:sldChg chg="addSp delSp modSp new mod setBg">
        <pc:chgData name="Gaurav Kumar" userId="S::gaurav_2311cs03@iitp.ac.in::a8d988e9-f8ed-4a6a-893d-5637a69a180e" providerId="AD" clId="Web-{96A27083-EB2F-5E32-D62A-6BA5829E318E}" dt="2024-07-18T11:34:57.954" v="1418"/>
        <pc:sldMkLst>
          <pc:docMk/>
          <pc:sldMk cId="2405208828" sldId="279"/>
        </pc:sldMkLst>
        <pc:spChg chg="mod">
          <ac:chgData name="Gaurav Kumar" userId="S::gaurav_2311cs03@iitp.ac.in::a8d988e9-f8ed-4a6a-893d-5637a69a180e" providerId="AD" clId="Web-{96A27083-EB2F-5E32-D62A-6BA5829E318E}" dt="2024-07-18T11:34:57.954" v="1418"/>
          <ac:spMkLst>
            <pc:docMk/>
            <pc:sldMk cId="2405208828" sldId="279"/>
            <ac:spMk id="2" creationId="{E064D6B5-7063-648D-02DB-305B226075E1}"/>
          </ac:spMkLst>
        </pc:spChg>
        <pc:spChg chg="mod">
          <ac:chgData name="Gaurav Kumar" userId="S::gaurav_2311cs03@iitp.ac.in::a8d988e9-f8ed-4a6a-893d-5637a69a180e" providerId="AD" clId="Web-{96A27083-EB2F-5E32-D62A-6BA5829E318E}" dt="2024-07-18T11:34:57.954" v="1418"/>
          <ac:spMkLst>
            <pc:docMk/>
            <pc:sldMk cId="2405208828" sldId="279"/>
            <ac:spMk id="3" creationId="{BA0119C2-AEA5-D6CC-A1B6-119C53BFD2F9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4:57.938" v="1417"/>
          <ac:spMkLst>
            <pc:docMk/>
            <pc:sldMk cId="2405208828" sldId="279"/>
            <ac:spMk id="8" creationId="{84697CDA-BDB7-4883-B48B-1D4EDB2F0E93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4:19.828" v="1415"/>
          <ac:spMkLst>
            <pc:docMk/>
            <pc:sldMk cId="2405208828" sldId="279"/>
            <ac:spMk id="9" creationId="{04C21BAE-6866-4C7A-A7EC-C1B2E572D5BE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4:57.938" v="1417"/>
          <ac:spMkLst>
            <pc:docMk/>
            <pc:sldMk cId="2405208828" sldId="279"/>
            <ac:spMk id="10" creationId="{11026190-6B62-46DB-B5FF-9E0FF9BDCDC6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4:19.828" v="1415"/>
          <ac:spMkLst>
            <pc:docMk/>
            <pc:sldMk cId="2405208828" sldId="279"/>
            <ac:spMk id="11" creationId="{7E7D0C94-08B4-48AE-8813-CC4D60294F42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4:57.938" v="1417"/>
          <ac:spMkLst>
            <pc:docMk/>
            <pc:sldMk cId="2405208828" sldId="279"/>
            <ac:spMk id="12" creationId="{66DA0389-D66E-4727-8EFB-E60E6C412FC8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4:19.828" v="1415"/>
          <ac:spMkLst>
            <pc:docMk/>
            <pc:sldMk cId="2405208828" sldId="279"/>
            <ac:spMk id="13" creationId="{F0C518C2-0AA4-470C-87B9-9CBF428FBA25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4:57.938" v="1417"/>
          <ac:spMkLst>
            <pc:docMk/>
            <pc:sldMk cId="2405208828" sldId="279"/>
            <ac:spMk id="14" creationId="{B24A3A03-2C4E-45B5-B388-FAD638CDF0A1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34:57.954" v="1418"/>
          <ac:spMkLst>
            <pc:docMk/>
            <pc:sldMk cId="2405208828" sldId="279"/>
            <ac:spMk id="16" creationId="{DBF61EA3-B236-439E-9C0B-340980D56BEE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34:57.954" v="1418"/>
          <ac:spMkLst>
            <pc:docMk/>
            <pc:sldMk cId="2405208828" sldId="279"/>
            <ac:spMk id="20" creationId="{E659831F-0D9A-4C63-9EBB-8435B85A440F}"/>
          </ac:spMkLst>
        </pc:spChg>
        <pc:grpChg chg="add">
          <ac:chgData name="Gaurav Kumar" userId="S::gaurav_2311cs03@iitp.ac.in::a8d988e9-f8ed-4a6a-893d-5637a69a180e" providerId="AD" clId="Web-{96A27083-EB2F-5E32-D62A-6BA5829E318E}" dt="2024-07-18T11:34:57.954" v="1418"/>
          <ac:grpSpMkLst>
            <pc:docMk/>
            <pc:sldMk cId="2405208828" sldId="279"/>
            <ac:grpSpMk id="17" creationId="{28FAF094-D087-493F-8DF9-A486C2D6BBAA}"/>
          </ac:grpSpMkLst>
        </pc:grpChg>
        <pc:picChg chg="add del">
          <ac:chgData name="Gaurav Kumar" userId="S::gaurav_2311cs03@iitp.ac.in::a8d988e9-f8ed-4a6a-893d-5637a69a180e" providerId="AD" clId="Web-{96A27083-EB2F-5E32-D62A-6BA5829E318E}" dt="2024-07-18T11:34:19.828" v="1415"/>
          <ac:picMkLst>
            <pc:docMk/>
            <pc:sldMk cId="2405208828" sldId="279"/>
            <ac:picMk id="5" creationId="{B9308C19-0EE6-3735-0B20-A1DFBCA1A130}"/>
          </ac:picMkLst>
        </pc:picChg>
      </pc:sldChg>
      <pc:sldChg chg="addSp modSp new mod setBg">
        <pc:chgData name="Gaurav Kumar" userId="S::gaurav_2311cs03@iitp.ac.in::a8d988e9-f8ed-4a6a-893d-5637a69a180e" providerId="AD" clId="Web-{96A27083-EB2F-5E32-D62A-6BA5829E318E}" dt="2024-07-18T11:35:07.391" v="1419"/>
        <pc:sldMkLst>
          <pc:docMk/>
          <pc:sldMk cId="2949821539" sldId="280"/>
        </pc:sldMkLst>
        <pc:spChg chg="mod">
          <ac:chgData name="Gaurav Kumar" userId="S::gaurav_2311cs03@iitp.ac.in::a8d988e9-f8ed-4a6a-893d-5637a69a180e" providerId="AD" clId="Web-{96A27083-EB2F-5E32-D62A-6BA5829E318E}" dt="2024-07-18T11:35:07.391" v="1419"/>
          <ac:spMkLst>
            <pc:docMk/>
            <pc:sldMk cId="2949821539" sldId="280"/>
            <ac:spMk id="2" creationId="{37EBF3D0-EC8E-BA85-8ED2-1D5237523063}"/>
          </ac:spMkLst>
        </pc:spChg>
        <pc:spChg chg="mod">
          <ac:chgData name="Gaurav Kumar" userId="S::gaurav_2311cs03@iitp.ac.in::a8d988e9-f8ed-4a6a-893d-5637a69a180e" providerId="AD" clId="Web-{96A27083-EB2F-5E32-D62A-6BA5829E318E}" dt="2024-07-18T11:35:07.391" v="1419"/>
          <ac:spMkLst>
            <pc:docMk/>
            <pc:sldMk cId="2949821539" sldId="280"/>
            <ac:spMk id="3" creationId="{E5111E8D-4ECA-F0BE-7329-ED45A57108C3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35:07.391" v="1419"/>
          <ac:spMkLst>
            <pc:docMk/>
            <pc:sldMk cId="2949821539" sldId="280"/>
            <ac:spMk id="8" creationId="{DBF61EA3-B236-439E-9C0B-340980D56BEE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35:07.391" v="1419"/>
          <ac:spMkLst>
            <pc:docMk/>
            <pc:sldMk cId="2949821539" sldId="280"/>
            <ac:spMk id="14" creationId="{E659831F-0D9A-4C63-9EBB-8435B85A440F}"/>
          </ac:spMkLst>
        </pc:spChg>
        <pc:grpChg chg="add">
          <ac:chgData name="Gaurav Kumar" userId="S::gaurav_2311cs03@iitp.ac.in::a8d988e9-f8ed-4a6a-893d-5637a69a180e" providerId="AD" clId="Web-{96A27083-EB2F-5E32-D62A-6BA5829E318E}" dt="2024-07-18T11:35:07.391" v="1419"/>
          <ac:grpSpMkLst>
            <pc:docMk/>
            <pc:sldMk cId="2949821539" sldId="280"/>
            <ac:grpSpMk id="10" creationId="{28FAF094-D087-493F-8DF9-A486C2D6BBAA}"/>
          </ac:grpSpMkLst>
        </pc:grpChg>
      </pc:sldChg>
      <pc:sldChg chg="addSp modSp new mod setBg">
        <pc:chgData name="Gaurav Kumar" userId="S::gaurav_2311cs03@iitp.ac.in::a8d988e9-f8ed-4a6a-893d-5637a69a180e" providerId="AD" clId="Web-{96A27083-EB2F-5E32-D62A-6BA5829E318E}" dt="2024-07-18T11:35:17.391" v="1420"/>
        <pc:sldMkLst>
          <pc:docMk/>
          <pc:sldMk cId="2102077649" sldId="281"/>
        </pc:sldMkLst>
        <pc:spChg chg="mod">
          <ac:chgData name="Gaurav Kumar" userId="S::gaurav_2311cs03@iitp.ac.in::a8d988e9-f8ed-4a6a-893d-5637a69a180e" providerId="AD" clId="Web-{96A27083-EB2F-5E32-D62A-6BA5829E318E}" dt="2024-07-18T11:35:17.391" v="1420"/>
          <ac:spMkLst>
            <pc:docMk/>
            <pc:sldMk cId="2102077649" sldId="281"/>
            <ac:spMk id="2" creationId="{D3669DB1-70EA-1909-8077-2399059E5274}"/>
          </ac:spMkLst>
        </pc:spChg>
        <pc:spChg chg="mod">
          <ac:chgData name="Gaurav Kumar" userId="S::gaurav_2311cs03@iitp.ac.in::a8d988e9-f8ed-4a6a-893d-5637a69a180e" providerId="AD" clId="Web-{96A27083-EB2F-5E32-D62A-6BA5829E318E}" dt="2024-07-18T11:35:17.391" v="1420"/>
          <ac:spMkLst>
            <pc:docMk/>
            <pc:sldMk cId="2102077649" sldId="281"/>
            <ac:spMk id="3" creationId="{50422ED9-18F7-925A-1352-0F6817EA3DAF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35:17.391" v="1420"/>
          <ac:spMkLst>
            <pc:docMk/>
            <pc:sldMk cId="2102077649" sldId="281"/>
            <ac:spMk id="8" creationId="{DBF61EA3-B236-439E-9C0B-340980D56BEE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35:17.391" v="1420"/>
          <ac:spMkLst>
            <pc:docMk/>
            <pc:sldMk cId="2102077649" sldId="281"/>
            <ac:spMk id="14" creationId="{E659831F-0D9A-4C63-9EBB-8435B85A440F}"/>
          </ac:spMkLst>
        </pc:spChg>
        <pc:grpChg chg="add">
          <ac:chgData name="Gaurav Kumar" userId="S::gaurav_2311cs03@iitp.ac.in::a8d988e9-f8ed-4a6a-893d-5637a69a180e" providerId="AD" clId="Web-{96A27083-EB2F-5E32-D62A-6BA5829E318E}" dt="2024-07-18T11:35:17.391" v="1420"/>
          <ac:grpSpMkLst>
            <pc:docMk/>
            <pc:sldMk cId="2102077649" sldId="281"/>
            <ac:grpSpMk id="10" creationId="{28FAF094-D087-493F-8DF9-A486C2D6BBAA}"/>
          </ac:grpSpMkLst>
        </pc:grpChg>
      </pc:sldChg>
      <pc:sldChg chg="addSp delSp modSp new del">
        <pc:chgData name="Gaurav Kumar" userId="S::gaurav_2311cs03@iitp.ac.in::a8d988e9-f8ed-4a6a-893d-5637a69a180e" providerId="AD" clId="Web-{96A27083-EB2F-5E32-D62A-6BA5829E318E}" dt="2024-07-18T11:18:18.531" v="1360"/>
        <pc:sldMkLst>
          <pc:docMk/>
          <pc:sldMk cId="1998842592" sldId="282"/>
        </pc:sldMkLst>
        <pc:spChg chg="mod">
          <ac:chgData name="Gaurav Kumar" userId="S::gaurav_2311cs03@iitp.ac.in::a8d988e9-f8ed-4a6a-893d-5637a69a180e" providerId="AD" clId="Web-{96A27083-EB2F-5E32-D62A-6BA5829E318E}" dt="2024-07-18T11:13:16.010" v="1353" actId="20577"/>
          <ac:spMkLst>
            <pc:docMk/>
            <pc:sldMk cId="1998842592" sldId="282"/>
            <ac:spMk id="2" creationId="{93FB06A9-AE18-8CB7-A735-9C8E690CA854}"/>
          </ac:spMkLst>
        </pc:spChg>
        <pc:spChg chg="del">
          <ac:chgData name="Gaurav Kumar" userId="S::gaurav_2311cs03@iitp.ac.in::a8d988e9-f8ed-4a6a-893d-5637a69a180e" providerId="AD" clId="Web-{96A27083-EB2F-5E32-D62A-6BA5829E318E}" dt="2024-07-18T11:13:11.260" v="1352"/>
          <ac:spMkLst>
            <pc:docMk/>
            <pc:sldMk cId="1998842592" sldId="282"/>
            <ac:spMk id="3" creationId="{8BAAF490-37F2-417C-A8F1-E8E4B5ECE35D}"/>
          </ac:spMkLst>
        </pc:spChg>
        <pc:spChg chg="add mod">
          <ac:chgData name="Gaurav Kumar" userId="S::gaurav_2311cs03@iitp.ac.in::a8d988e9-f8ed-4a6a-893d-5637a69a180e" providerId="AD" clId="Web-{96A27083-EB2F-5E32-D62A-6BA5829E318E}" dt="2024-07-18T11:14:01.870" v="1355"/>
          <ac:spMkLst>
            <pc:docMk/>
            <pc:sldMk cId="1998842592" sldId="282"/>
            <ac:spMk id="6" creationId="{18012344-AEFB-68DF-3995-A30454810C1A}"/>
          </ac:spMkLst>
        </pc:spChg>
        <pc:picChg chg="add del mod ord">
          <ac:chgData name="Gaurav Kumar" userId="S::gaurav_2311cs03@iitp.ac.in::a8d988e9-f8ed-4a6a-893d-5637a69a180e" providerId="AD" clId="Web-{96A27083-EB2F-5E32-D62A-6BA5829E318E}" dt="2024-07-18T11:14:01.870" v="1355"/>
          <ac:picMkLst>
            <pc:docMk/>
            <pc:sldMk cId="1998842592" sldId="282"/>
            <ac:picMk id="4" creationId="{10846016-1D4C-022D-E5E0-7BF9B39A7AD5}"/>
          </ac:picMkLst>
        </pc:picChg>
      </pc:sldChg>
      <pc:sldChg chg="addSp delSp modSp new mod setBg">
        <pc:chgData name="Gaurav Kumar" userId="S::gaurav_2311cs03@iitp.ac.in::a8d988e9-f8ed-4a6a-893d-5637a69a180e" providerId="AD" clId="Web-{96A27083-EB2F-5E32-D62A-6BA5829E318E}" dt="2024-07-18T11:36:06.892" v="1425"/>
        <pc:sldMkLst>
          <pc:docMk/>
          <pc:sldMk cId="3282966406" sldId="283"/>
        </pc:sldMkLst>
        <pc:spChg chg="mod">
          <ac:chgData name="Gaurav Kumar" userId="S::gaurav_2311cs03@iitp.ac.in::a8d988e9-f8ed-4a6a-893d-5637a69a180e" providerId="AD" clId="Web-{96A27083-EB2F-5E32-D62A-6BA5829E318E}" dt="2024-07-18T11:36:06.892" v="1425"/>
          <ac:spMkLst>
            <pc:docMk/>
            <pc:sldMk cId="3282966406" sldId="283"/>
            <ac:spMk id="2" creationId="{5BC854CB-74EF-A6B7-BEAE-126E9CFA43C9}"/>
          </ac:spMkLst>
        </pc:spChg>
        <pc:spChg chg="del">
          <ac:chgData name="Gaurav Kumar" userId="S::gaurav_2311cs03@iitp.ac.in::a8d988e9-f8ed-4a6a-893d-5637a69a180e" providerId="AD" clId="Web-{96A27083-EB2F-5E32-D62A-6BA5829E318E}" dt="2024-07-18T11:27:54.790" v="1361"/>
          <ac:spMkLst>
            <pc:docMk/>
            <pc:sldMk cId="3282966406" sldId="283"/>
            <ac:spMk id="3" creationId="{7DC05A40-31B2-E3E4-F2AE-B63A7C2BEA6E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5:35.188" v="1422"/>
          <ac:spMkLst>
            <pc:docMk/>
            <pc:sldMk cId="3282966406" sldId="283"/>
            <ac:spMk id="8" creationId="{65D28C11-3F03-0F20-19DF-C3B42BED26C4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6:06.877" v="1424"/>
          <ac:spMkLst>
            <pc:docMk/>
            <pc:sldMk cId="3282966406" sldId="283"/>
            <ac:spMk id="9" creationId="{A8384FB5-9ADC-4DDC-881B-597D56F5B15D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5:35.188" v="1422"/>
          <ac:spMkLst>
            <pc:docMk/>
            <pc:sldMk cId="3282966406" sldId="283"/>
            <ac:spMk id="11" creationId="{058A14AF-9FB5-4CC7-BA35-E8E85D3EDF0E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5:35.188" v="1422"/>
          <ac:spMkLst>
            <pc:docMk/>
            <pc:sldMk cId="3282966406" sldId="283"/>
            <ac:spMk id="13" creationId="{3A9A4357-BD1D-4622-A4FE-766E6AB8DE84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5:35.188" v="1422"/>
          <ac:spMkLst>
            <pc:docMk/>
            <pc:sldMk cId="3282966406" sldId="283"/>
            <ac:spMk id="15" creationId="{E659831F-0D9A-4C63-9EBB-8435B85A440F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5:35.188" v="1422"/>
          <ac:spMkLst>
            <pc:docMk/>
            <pc:sldMk cId="3282966406" sldId="283"/>
            <ac:spMk id="17" creationId="{E6995CE5-F890-4ABA-82A2-26507CE8D2A3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6:06.877" v="1424"/>
          <ac:spMkLst>
            <pc:docMk/>
            <pc:sldMk cId="3282966406" sldId="283"/>
            <ac:spMk id="19" creationId="{91E5A9A7-95C6-4F4F-B00E-C82E07FE62EF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6:06.877" v="1424"/>
          <ac:spMkLst>
            <pc:docMk/>
            <pc:sldMk cId="3282966406" sldId="283"/>
            <ac:spMk id="20" creationId="{D07DD2DE-F619-49DD-B5E7-03A290FF4ED1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6:06.877" v="1424"/>
          <ac:spMkLst>
            <pc:docMk/>
            <pc:sldMk cId="3282966406" sldId="283"/>
            <ac:spMk id="21" creationId="{85149191-5F60-4A28-AAFF-039F96B0F3EC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36:06.877" v="1424"/>
          <ac:spMkLst>
            <pc:docMk/>
            <pc:sldMk cId="3282966406" sldId="283"/>
            <ac:spMk id="22" creationId="{F8260ED5-17F7-4158-B241-D51DD4CF1B7E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36:06.892" v="1425"/>
          <ac:spMkLst>
            <pc:docMk/>
            <pc:sldMk cId="3282966406" sldId="283"/>
            <ac:spMk id="24" creationId="{3C54F4CE-85F0-46ED-80DA-9518C9251AD1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36:06.892" v="1425"/>
          <ac:spMkLst>
            <pc:docMk/>
            <pc:sldMk cId="3282966406" sldId="283"/>
            <ac:spMk id="25" creationId="{DADD1FCA-8ACB-4958-81DD-4CDD6D3E1921}"/>
          </ac:spMkLst>
        </pc:spChg>
        <pc:picChg chg="add mod ord">
          <ac:chgData name="Gaurav Kumar" userId="S::gaurav_2311cs03@iitp.ac.in::a8d988e9-f8ed-4a6a-893d-5637a69a180e" providerId="AD" clId="Web-{96A27083-EB2F-5E32-D62A-6BA5829E318E}" dt="2024-07-18T11:36:06.892" v="1425"/>
          <ac:picMkLst>
            <pc:docMk/>
            <pc:sldMk cId="3282966406" sldId="283"/>
            <ac:picMk id="4" creationId="{A73D658B-38F6-698C-0070-BD32D216D8F7}"/>
          </ac:picMkLst>
        </pc:picChg>
      </pc:sldChg>
      <pc:sldChg chg="addSp modSp new mod setBg">
        <pc:chgData name="Gaurav Kumar" userId="S::gaurav_2311cs03@iitp.ac.in::a8d988e9-f8ed-4a6a-893d-5637a69a180e" providerId="AD" clId="Web-{96A27083-EB2F-5E32-D62A-6BA5829E318E}" dt="2024-07-18T11:49:13.031" v="1453" actId="14100"/>
        <pc:sldMkLst>
          <pc:docMk/>
          <pc:sldMk cId="3879386838" sldId="284"/>
        </pc:sldMkLst>
        <pc:spChg chg="mod">
          <ac:chgData name="Gaurav Kumar" userId="S::gaurav_2311cs03@iitp.ac.in::a8d988e9-f8ed-4a6a-893d-5637a69a180e" providerId="AD" clId="Web-{96A27083-EB2F-5E32-D62A-6BA5829E318E}" dt="2024-07-18T11:49:04.953" v="1452"/>
          <ac:spMkLst>
            <pc:docMk/>
            <pc:sldMk cId="3879386838" sldId="284"/>
            <ac:spMk id="2" creationId="{2B59AF3D-BF15-CE86-EAFE-812B29524996}"/>
          </ac:spMkLst>
        </pc:spChg>
        <pc:spChg chg="mod">
          <ac:chgData name="Gaurav Kumar" userId="S::gaurav_2311cs03@iitp.ac.in::a8d988e9-f8ed-4a6a-893d-5637a69a180e" providerId="AD" clId="Web-{96A27083-EB2F-5E32-D62A-6BA5829E318E}" dt="2024-07-18T11:49:13.031" v="1453" actId="14100"/>
          <ac:spMkLst>
            <pc:docMk/>
            <pc:sldMk cId="3879386838" sldId="284"/>
            <ac:spMk id="3" creationId="{06DB4979-2261-CF07-5142-E59B3F415AF4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49:04.953" v="1452"/>
          <ac:spMkLst>
            <pc:docMk/>
            <pc:sldMk cId="3879386838" sldId="284"/>
            <ac:spMk id="8" creationId="{B6CDA21F-E7AF-4C75-8395-33F58D5B0E45}"/>
          </ac:spMkLst>
        </pc:spChg>
        <pc:spChg chg="add">
          <ac:chgData name="Gaurav Kumar" userId="S::gaurav_2311cs03@iitp.ac.in::a8d988e9-f8ed-4a6a-893d-5637a69a180e" providerId="AD" clId="Web-{96A27083-EB2F-5E32-D62A-6BA5829E318E}" dt="2024-07-18T11:49:04.953" v="1452"/>
          <ac:spMkLst>
            <pc:docMk/>
            <pc:sldMk cId="3879386838" sldId="284"/>
            <ac:spMk id="15" creationId="{D5B0017B-2ECA-49AF-B397-DC140825DF8D}"/>
          </ac:spMkLst>
        </pc:spChg>
        <pc:grpChg chg="add">
          <ac:chgData name="Gaurav Kumar" userId="S::gaurav_2311cs03@iitp.ac.in::a8d988e9-f8ed-4a6a-893d-5637a69a180e" providerId="AD" clId="Web-{96A27083-EB2F-5E32-D62A-6BA5829E318E}" dt="2024-07-18T11:49:04.953" v="1452"/>
          <ac:grpSpMkLst>
            <pc:docMk/>
            <pc:sldMk cId="3879386838" sldId="284"/>
            <ac:grpSpMk id="10" creationId="{AE1C45F0-260A-458C-96ED-C1F6D2151219}"/>
          </ac:grpSpMkLst>
        </pc:grpChg>
        <pc:cxnChg chg="add">
          <ac:chgData name="Gaurav Kumar" userId="S::gaurav_2311cs03@iitp.ac.in::a8d988e9-f8ed-4a6a-893d-5637a69a180e" providerId="AD" clId="Web-{96A27083-EB2F-5E32-D62A-6BA5829E318E}" dt="2024-07-18T11:49:04.953" v="1452"/>
          <ac:cxnSpMkLst>
            <pc:docMk/>
            <pc:sldMk cId="3879386838" sldId="284"/>
            <ac:cxnSpMk id="17" creationId="{6CF1BAF6-AD41-4082-B212-8A1F9A2E8779}"/>
          </ac:cxnSpMkLst>
        </pc:cxnChg>
      </pc:sldChg>
      <pc:sldChg chg="modSp new">
        <pc:chgData name="Gaurav Kumar" userId="S::gaurav_2311cs03@iitp.ac.in::a8d988e9-f8ed-4a6a-893d-5637a69a180e" providerId="AD" clId="Web-{96A27083-EB2F-5E32-D62A-6BA5829E318E}" dt="2024-07-18T11:51:06.361" v="1469" actId="20577"/>
        <pc:sldMkLst>
          <pc:docMk/>
          <pc:sldMk cId="2660191335" sldId="285"/>
        </pc:sldMkLst>
        <pc:spChg chg="mod">
          <ac:chgData name="Gaurav Kumar" userId="S::gaurav_2311cs03@iitp.ac.in::a8d988e9-f8ed-4a6a-893d-5637a69a180e" providerId="AD" clId="Web-{96A27083-EB2F-5E32-D62A-6BA5829E318E}" dt="2024-07-18T11:49:49.751" v="1458" actId="20577"/>
          <ac:spMkLst>
            <pc:docMk/>
            <pc:sldMk cId="2660191335" sldId="285"/>
            <ac:spMk id="2" creationId="{91088CF7-4D94-CCF1-CD2D-A25EEE8CA8CE}"/>
          </ac:spMkLst>
        </pc:spChg>
        <pc:spChg chg="mod">
          <ac:chgData name="Gaurav Kumar" userId="S::gaurav_2311cs03@iitp.ac.in::a8d988e9-f8ed-4a6a-893d-5637a69a180e" providerId="AD" clId="Web-{96A27083-EB2F-5E32-D62A-6BA5829E318E}" dt="2024-07-18T11:51:06.361" v="1469" actId="20577"/>
          <ac:spMkLst>
            <pc:docMk/>
            <pc:sldMk cId="2660191335" sldId="285"/>
            <ac:spMk id="3" creationId="{78D51F4B-56A4-E602-4331-E9D4F49E3C3E}"/>
          </ac:spMkLst>
        </pc:spChg>
      </pc:sldChg>
      <pc:sldChg chg="addSp delSp modSp new mod setBg">
        <pc:chgData name="Gaurav Kumar" userId="S::gaurav_2311cs03@iitp.ac.in::a8d988e9-f8ed-4a6a-893d-5637a69a180e" providerId="AD" clId="Web-{96A27083-EB2F-5E32-D62A-6BA5829E318E}" dt="2024-07-18T11:56:40.431" v="1486"/>
        <pc:sldMkLst>
          <pc:docMk/>
          <pc:sldMk cId="3749097108" sldId="286"/>
        </pc:sldMkLst>
        <pc:spChg chg="mod ord">
          <ac:chgData name="Gaurav Kumar" userId="S::gaurav_2311cs03@iitp.ac.in::a8d988e9-f8ed-4a6a-893d-5637a69a180e" providerId="AD" clId="Web-{96A27083-EB2F-5E32-D62A-6BA5829E318E}" dt="2024-07-18T11:56:40.431" v="1486"/>
          <ac:spMkLst>
            <pc:docMk/>
            <pc:sldMk cId="3749097108" sldId="286"/>
            <ac:spMk id="2" creationId="{3CFFFD6A-6AEC-A45E-C86A-39B15ADD34E0}"/>
          </ac:spMkLst>
        </pc:spChg>
        <pc:spChg chg="del">
          <ac:chgData name="Gaurav Kumar" userId="S::gaurav_2311cs03@iitp.ac.in::a8d988e9-f8ed-4a6a-893d-5637a69a180e" providerId="AD" clId="Web-{96A27083-EB2F-5E32-D62A-6BA5829E318E}" dt="2024-07-18T11:55:49.055" v="1471"/>
          <ac:spMkLst>
            <pc:docMk/>
            <pc:sldMk cId="3749097108" sldId="286"/>
            <ac:spMk id="3" creationId="{574F994D-B405-DC29-FFF6-3D8421FD83C1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56:20.868" v="1482"/>
          <ac:spMkLst>
            <pc:docMk/>
            <pc:sldMk cId="3749097108" sldId="286"/>
            <ac:spMk id="9" creationId="{6753252F-4873-4F63-801D-CC719279A7D5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56:20.868" v="1482"/>
          <ac:spMkLst>
            <pc:docMk/>
            <pc:sldMk cId="3749097108" sldId="286"/>
            <ac:spMk id="11" creationId="{047C8CCB-F95D-4249-92DD-651249D3535A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56:23.212" v="1484"/>
          <ac:spMkLst>
            <pc:docMk/>
            <pc:sldMk cId="3749097108" sldId="286"/>
            <ac:spMk id="14" creationId="{37C89E4B-3C9F-44B9-8B86-D9E3D112D8EC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56:40.431" v="1486"/>
          <ac:spMkLst>
            <pc:docMk/>
            <pc:sldMk cId="3749097108" sldId="286"/>
            <ac:spMk id="17" creationId="{6753252F-4873-4F63-801D-CC719279A7D5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1:56:40.431" v="1486"/>
          <ac:spMkLst>
            <pc:docMk/>
            <pc:sldMk cId="3749097108" sldId="286"/>
            <ac:spMk id="18" creationId="{047C8CCB-F95D-4249-92DD-651249D3535A}"/>
          </ac:spMkLst>
        </pc:spChg>
        <pc:picChg chg="add mod ord">
          <ac:chgData name="Gaurav Kumar" userId="S::gaurav_2311cs03@iitp.ac.in::a8d988e9-f8ed-4a6a-893d-5637a69a180e" providerId="AD" clId="Web-{96A27083-EB2F-5E32-D62A-6BA5829E318E}" dt="2024-07-18T11:56:40.431" v="1486"/>
          <ac:picMkLst>
            <pc:docMk/>
            <pc:sldMk cId="3749097108" sldId="286"/>
            <ac:picMk id="4" creationId="{A4C9D0AB-AC54-1791-E7F4-E718EB915867}"/>
          </ac:picMkLst>
        </pc:picChg>
        <pc:cxnChg chg="add del">
          <ac:chgData name="Gaurav Kumar" userId="S::gaurav_2311cs03@iitp.ac.in::a8d988e9-f8ed-4a6a-893d-5637a69a180e" providerId="AD" clId="Web-{96A27083-EB2F-5E32-D62A-6BA5829E318E}" dt="2024-07-18T11:56:23.212" v="1484"/>
          <ac:cxnSpMkLst>
            <pc:docMk/>
            <pc:sldMk cId="3749097108" sldId="286"/>
            <ac:cxnSpMk id="13" creationId="{D891E407-403B-4764-86C9-33A56D3BCAA3}"/>
          </ac:cxnSpMkLst>
        </pc:cxnChg>
        <pc:cxnChg chg="add del">
          <ac:chgData name="Gaurav Kumar" userId="S::gaurav_2311cs03@iitp.ac.in::a8d988e9-f8ed-4a6a-893d-5637a69a180e" providerId="AD" clId="Web-{96A27083-EB2F-5E32-D62A-6BA5829E318E}" dt="2024-07-18T11:56:23.212" v="1484"/>
          <ac:cxnSpMkLst>
            <pc:docMk/>
            <pc:sldMk cId="3749097108" sldId="286"/>
            <ac:cxnSpMk id="15" creationId="{AA2EAA10-076F-46BD-8F0F-B9A2FB77A85C}"/>
          </ac:cxnSpMkLst>
        </pc:cxnChg>
      </pc:sldChg>
      <pc:sldChg chg="addSp modSp new mod setBg">
        <pc:chgData name="Gaurav Kumar" userId="S::gaurav_2311cs03@iitp.ac.in::a8d988e9-f8ed-4a6a-893d-5637a69a180e" providerId="AD" clId="Web-{96A27083-EB2F-5E32-D62A-6BA5829E318E}" dt="2024-07-18T12:08:51.805" v="1586"/>
        <pc:sldMkLst>
          <pc:docMk/>
          <pc:sldMk cId="1374628188" sldId="287"/>
        </pc:sldMkLst>
        <pc:spChg chg="mod">
          <ac:chgData name="Gaurav Kumar" userId="S::gaurav_2311cs03@iitp.ac.in::a8d988e9-f8ed-4a6a-893d-5637a69a180e" providerId="AD" clId="Web-{96A27083-EB2F-5E32-D62A-6BA5829E318E}" dt="2024-07-18T12:08:51.805" v="1586"/>
          <ac:spMkLst>
            <pc:docMk/>
            <pc:sldMk cId="1374628188" sldId="287"/>
            <ac:spMk id="2" creationId="{A486885F-8F6C-C17F-F6C3-A528918EC5A9}"/>
          </ac:spMkLst>
        </pc:spChg>
        <pc:spChg chg="mod">
          <ac:chgData name="Gaurav Kumar" userId="S::gaurav_2311cs03@iitp.ac.in::a8d988e9-f8ed-4a6a-893d-5637a69a180e" providerId="AD" clId="Web-{96A27083-EB2F-5E32-D62A-6BA5829E318E}" dt="2024-07-18T12:08:51.805" v="1586"/>
          <ac:spMkLst>
            <pc:docMk/>
            <pc:sldMk cId="1374628188" sldId="287"/>
            <ac:spMk id="3" creationId="{302A3FF0-BF0D-D18E-4BF0-102AF8007CFD}"/>
          </ac:spMkLst>
        </pc:spChg>
        <pc:spChg chg="add">
          <ac:chgData name="Gaurav Kumar" userId="S::gaurav_2311cs03@iitp.ac.in::a8d988e9-f8ed-4a6a-893d-5637a69a180e" providerId="AD" clId="Web-{96A27083-EB2F-5E32-D62A-6BA5829E318E}" dt="2024-07-18T12:08:51.805" v="1586"/>
          <ac:spMkLst>
            <pc:docMk/>
            <pc:sldMk cId="1374628188" sldId="287"/>
            <ac:spMk id="8" creationId="{DBF61EA3-B236-439E-9C0B-340980D56BEE}"/>
          </ac:spMkLst>
        </pc:spChg>
        <pc:spChg chg="add">
          <ac:chgData name="Gaurav Kumar" userId="S::gaurav_2311cs03@iitp.ac.in::a8d988e9-f8ed-4a6a-893d-5637a69a180e" providerId="AD" clId="Web-{96A27083-EB2F-5E32-D62A-6BA5829E318E}" dt="2024-07-18T12:08:51.805" v="1586"/>
          <ac:spMkLst>
            <pc:docMk/>
            <pc:sldMk cId="1374628188" sldId="287"/>
            <ac:spMk id="14" creationId="{E659831F-0D9A-4C63-9EBB-8435B85A440F}"/>
          </ac:spMkLst>
        </pc:spChg>
        <pc:grpChg chg="add">
          <ac:chgData name="Gaurav Kumar" userId="S::gaurav_2311cs03@iitp.ac.in::a8d988e9-f8ed-4a6a-893d-5637a69a180e" providerId="AD" clId="Web-{96A27083-EB2F-5E32-D62A-6BA5829E318E}" dt="2024-07-18T12:08:51.805" v="1586"/>
          <ac:grpSpMkLst>
            <pc:docMk/>
            <pc:sldMk cId="1374628188" sldId="287"/>
            <ac:grpSpMk id="10" creationId="{28FAF094-D087-493F-8DF9-A486C2D6BBAA}"/>
          </ac:grpSpMkLst>
        </pc:grpChg>
      </pc:sldChg>
      <pc:sldChg chg="addSp modSp new mod setBg">
        <pc:chgData name="Gaurav Kumar" userId="S::gaurav_2311cs03@iitp.ac.in::a8d988e9-f8ed-4a6a-893d-5637a69a180e" providerId="AD" clId="Web-{96A27083-EB2F-5E32-D62A-6BA5829E318E}" dt="2024-07-18T12:09:02.462" v="1589" actId="20577"/>
        <pc:sldMkLst>
          <pc:docMk/>
          <pc:sldMk cId="2106739674" sldId="288"/>
        </pc:sldMkLst>
        <pc:spChg chg="mod">
          <ac:chgData name="Gaurav Kumar" userId="S::gaurav_2311cs03@iitp.ac.in::a8d988e9-f8ed-4a6a-893d-5637a69a180e" providerId="AD" clId="Web-{96A27083-EB2F-5E32-D62A-6BA5829E318E}" dt="2024-07-18T12:09:02.462" v="1589" actId="20577"/>
          <ac:spMkLst>
            <pc:docMk/>
            <pc:sldMk cId="2106739674" sldId="288"/>
            <ac:spMk id="2" creationId="{FA351FAC-0F28-E787-B285-57F606DE1F4B}"/>
          </ac:spMkLst>
        </pc:spChg>
        <pc:spChg chg="mod">
          <ac:chgData name="Gaurav Kumar" userId="S::gaurav_2311cs03@iitp.ac.in::a8d988e9-f8ed-4a6a-893d-5637a69a180e" providerId="AD" clId="Web-{96A27083-EB2F-5E32-D62A-6BA5829E318E}" dt="2024-07-18T12:08:58.196" v="1587"/>
          <ac:spMkLst>
            <pc:docMk/>
            <pc:sldMk cId="2106739674" sldId="288"/>
            <ac:spMk id="3" creationId="{8E04DED0-14BC-2D2B-A368-6C3AB5D6DA85}"/>
          </ac:spMkLst>
        </pc:spChg>
        <pc:spChg chg="add">
          <ac:chgData name="Gaurav Kumar" userId="S::gaurav_2311cs03@iitp.ac.in::a8d988e9-f8ed-4a6a-893d-5637a69a180e" providerId="AD" clId="Web-{96A27083-EB2F-5E32-D62A-6BA5829E318E}" dt="2024-07-18T12:08:58.196" v="1587"/>
          <ac:spMkLst>
            <pc:docMk/>
            <pc:sldMk cId="2106739674" sldId="288"/>
            <ac:spMk id="8" creationId="{DBF61EA3-B236-439E-9C0B-340980D56BEE}"/>
          </ac:spMkLst>
        </pc:spChg>
        <pc:spChg chg="add">
          <ac:chgData name="Gaurav Kumar" userId="S::gaurav_2311cs03@iitp.ac.in::a8d988e9-f8ed-4a6a-893d-5637a69a180e" providerId="AD" clId="Web-{96A27083-EB2F-5E32-D62A-6BA5829E318E}" dt="2024-07-18T12:08:58.196" v="1587"/>
          <ac:spMkLst>
            <pc:docMk/>
            <pc:sldMk cId="2106739674" sldId="288"/>
            <ac:spMk id="14" creationId="{E659831F-0D9A-4C63-9EBB-8435B85A440F}"/>
          </ac:spMkLst>
        </pc:spChg>
        <pc:grpChg chg="add">
          <ac:chgData name="Gaurav Kumar" userId="S::gaurav_2311cs03@iitp.ac.in::a8d988e9-f8ed-4a6a-893d-5637a69a180e" providerId="AD" clId="Web-{96A27083-EB2F-5E32-D62A-6BA5829E318E}" dt="2024-07-18T12:08:58.196" v="1587"/>
          <ac:grpSpMkLst>
            <pc:docMk/>
            <pc:sldMk cId="2106739674" sldId="288"/>
            <ac:grpSpMk id="10" creationId="{28FAF094-D087-493F-8DF9-A486C2D6BBAA}"/>
          </ac:grpSpMkLst>
        </pc:grpChg>
      </pc:sldChg>
      <pc:sldChg chg="addSp delSp modSp new mod setBg modClrScheme chgLayout">
        <pc:chgData name="Gaurav Kumar" userId="S::gaurav_2311cs03@iitp.ac.in::a8d988e9-f8ed-4a6a-893d-5637a69a180e" providerId="AD" clId="Web-{96A27083-EB2F-5E32-D62A-6BA5829E318E}" dt="2024-07-18T12:09:09.602" v="1590"/>
        <pc:sldMkLst>
          <pc:docMk/>
          <pc:sldMk cId="1348207170" sldId="289"/>
        </pc:sldMkLst>
        <pc:spChg chg="del">
          <ac:chgData name="Gaurav Kumar" userId="S::gaurav_2311cs03@iitp.ac.in::a8d988e9-f8ed-4a6a-893d-5637a69a180e" providerId="AD" clId="Web-{96A27083-EB2F-5E32-D62A-6BA5829E318E}" dt="2024-07-18T12:07:13.569" v="1567"/>
          <ac:spMkLst>
            <pc:docMk/>
            <pc:sldMk cId="1348207170" sldId="289"/>
            <ac:spMk id="2" creationId="{76807F00-84CC-43FE-360A-2B52FE3ECE41}"/>
          </ac:spMkLst>
        </pc:spChg>
        <pc:spChg chg="add del">
          <ac:chgData name="Gaurav Kumar" userId="S::gaurav_2311cs03@iitp.ac.in::a8d988e9-f8ed-4a6a-893d-5637a69a180e" providerId="AD" clId="Web-{96A27083-EB2F-5E32-D62A-6BA5829E318E}" dt="2024-07-18T12:07:13.569" v="1567"/>
          <ac:spMkLst>
            <pc:docMk/>
            <pc:sldMk cId="1348207170" sldId="289"/>
            <ac:spMk id="3" creationId="{A621F582-669E-BB5F-F3FC-6A27898C90E7}"/>
          </ac:spMkLst>
        </pc:spChg>
        <pc:spChg chg="add">
          <ac:chgData name="Gaurav Kumar" userId="S::gaurav_2311cs03@iitp.ac.in::a8d988e9-f8ed-4a6a-893d-5637a69a180e" providerId="AD" clId="Web-{96A27083-EB2F-5E32-D62A-6BA5829E318E}" dt="2024-07-18T12:09:09.602" v="1590"/>
          <ac:spMkLst>
            <pc:docMk/>
            <pc:sldMk cId="1348207170" sldId="289"/>
            <ac:spMk id="10" creationId="{32BC26D8-82FB-445E-AA49-62A77D7C1EE0}"/>
          </ac:spMkLst>
        </pc:spChg>
        <pc:spChg chg="add">
          <ac:chgData name="Gaurav Kumar" userId="S::gaurav_2311cs03@iitp.ac.in::a8d988e9-f8ed-4a6a-893d-5637a69a180e" providerId="AD" clId="Web-{96A27083-EB2F-5E32-D62A-6BA5829E318E}" dt="2024-07-18T12:09:09.602" v="1590"/>
          <ac:spMkLst>
            <pc:docMk/>
            <pc:sldMk cId="1348207170" sldId="289"/>
            <ac:spMk id="12" creationId="{CB44330D-EA18-4254-AA95-EB49948539B8}"/>
          </ac:spMkLst>
        </pc:spChg>
        <pc:picChg chg="add del mod ord">
          <ac:chgData name="Gaurav Kumar" userId="S::gaurav_2311cs03@iitp.ac.in::a8d988e9-f8ed-4a6a-893d-5637a69a180e" providerId="AD" clId="Web-{96A27083-EB2F-5E32-D62A-6BA5829E318E}" dt="2024-07-18T12:07:02.725" v="1565"/>
          <ac:picMkLst>
            <pc:docMk/>
            <pc:sldMk cId="1348207170" sldId="289"/>
            <ac:picMk id="4" creationId="{A697B554-6212-BDE9-8EEC-FBDFE940782E}"/>
          </ac:picMkLst>
        </pc:picChg>
        <pc:picChg chg="add mod">
          <ac:chgData name="Gaurav Kumar" userId="S::gaurav_2311cs03@iitp.ac.in::a8d988e9-f8ed-4a6a-893d-5637a69a180e" providerId="AD" clId="Web-{96A27083-EB2F-5E32-D62A-6BA5829E318E}" dt="2024-07-18T12:09:09.602" v="1590"/>
          <ac:picMkLst>
            <pc:docMk/>
            <pc:sldMk cId="1348207170" sldId="289"/>
            <ac:picMk id="5" creationId="{8267A7A6-66A0-F457-E310-0232B98A9CD7}"/>
          </ac:picMkLst>
        </pc:picChg>
      </pc:sldChg>
      <pc:sldChg chg="addSp delSp modSp new">
        <pc:chgData name="Gaurav Kumar" userId="S::gaurav_2311cs03@iitp.ac.in::a8d988e9-f8ed-4a6a-893d-5637a69a180e" providerId="AD" clId="Web-{96A27083-EB2F-5E32-D62A-6BA5829E318E}" dt="2024-07-18T12:09:17.478" v="1591" actId="20577"/>
        <pc:sldMkLst>
          <pc:docMk/>
          <pc:sldMk cId="2494719983" sldId="290"/>
        </pc:sldMkLst>
        <pc:spChg chg="mod">
          <ac:chgData name="Gaurav Kumar" userId="S::gaurav_2311cs03@iitp.ac.in::a8d988e9-f8ed-4a6a-893d-5637a69a180e" providerId="AD" clId="Web-{96A27083-EB2F-5E32-D62A-6BA5829E318E}" dt="2024-07-18T12:09:17.478" v="1591" actId="20577"/>
          <ac:spMkLst>
            <pc:docMk/>
            <pc:sldMk cId="2494719983" sldId="290"/>
            <ac:spMk id="2" creationId="{6F92D6AE-5892-7375-16C6-7B65A16DD488}"/>
          </ac:spMkLst>
        </pc:spChg>
        <pc:spChg chg="del">
          <ac:chgData name="Gaurav Kumar" userId="S::gaurav_2311cs03@iitp.ac.in::a8d988e9-f8ed-4a6a-893d-5637a69a180e" providerId="AD" clId="Web-{96A27083-EB2F-5E32-D62A-6BA5829E318E}" dt="2024-07-18T12:08:21.211" v="1577"/>
          <ac:spMkLst>
            <pc:docMk/>
            <pc:sldMk cId="2494719983" sldId="290"/>
            <ac:spMk id="3" creationId="{1806FC71-FF0F-9307-8624-03A3903A1C8F}"/>
          </ac:spMkLst>
        </pc:spChg>
        <pc:picChg chg="add mod ord">
          <ac:chgData name="Gaurav Kumar" userId="S::gaurav_2311cs03@iitp.ac.in::a8d988e9-f8ed-4a6a-893d-5637a69a180e" providerId="AD" clId="Web-{96A27083-EB2F-5E32-D62A-6BA5829E318E}" dt="2024-07-18T12:08:26.664" v="1578" actId="14100"/>
          <ac:picMkLst>
            <pc:docMk/>
            <pc:sldMk cId="2494719983" sldId="290"/>
            <ac:picMk id="4" creationId="{6CF1B494-41AB-0189-5E62-7AF19F96F3E2}"/>
          </ac:picMkLst>
        </pc:picChg>
      </pc:sldChg>
      <pc:sldChg chg="addSp modSp new mod setBg">
        <pc:chgData name="Gaurav Kumar" userId="S::gaurav_2311cs03@iitp.ac.in::a8d988e9-f8ed-4a6a-893d-5637a69a180e" providerId="AD" clId="Web-{96A27083-EB2F-5E32-D62A-6BA5829E318E}" dt="2024-07-18T12:10:18.948" v="1612" actId="20577"/>
        <pc:sldMkLst>
          <pc:docMk/>
          <pc:sldMk cId="1189815148" sldId="291"/>
        </pc:sldMkLst>
        <pc:spChg chg="mod">
          <ac:chgData name="Gaurav Kumar" userId="S::gaurav_2311cs03@iitp.ac.in::a8d988e9-f8ed-4a6a-893d-5637a69a180e" providerId="AD" clId="Web-{96A27083-EB2F-5E32-D62A-6BA5829E318E}" dt="2024-07-18T12:10:18.948" v="1612" actId="20577"/>
          <ac:spMkLst>
            <pc:docMk/>
            <pc:sldMk cId="1189815148" sldId="291"/>
            <ac:spMk id="2" creationId="{33D763C9-5B14-2A4D-6355-12C0329CEC12}"/>
          </ac:spMkLst>
        </pc:spChg>
        <pc:spChg chg="add">
          <ac:chgData name="Gaurav Kumar" userId="S::gaurav_2311cs03@iitp.ac.in::a8d988e9-f8ed-4a6a-893d-5637a69a180e" providerId="AD" clId="Web-{96A27083-EB2F-5E32-D62A-6BA5829E318E}" dt="2024-07-18T12:10:06.635" v="1609"/>
          <ac:spMkLst>
            <pc:docMk/>
            <pc:sldMk cId="1189815148" sldId="291"/>
            <ac:spMk id="9" creationId="{A3363022-C969-41E9-8EB2-E4C94908C1FA}"/>
          </ac:spMkLst>
        </pc:spChg>
        <pc:spChg chg="add">
          <ac:chgData name="Gaurav Kumar" userId="S::gaurav_2311cs03@iitp.ac.in::a8d988e9-f8ed-4a6a-893d-5637a69a180e" providerId="AD" clId="Web-{96A27083-EB2F-5E32-D62A-6BA5829E318E}" dt="2024-07-18T12:10:06.635" v="1609"/>
          <ac:spMkLst>
            <pc:docMk/>
            <pc:sldMk cId="1189815148" sldId="291"/>
            <ac:spMk id="11" creationId="{8D1AD6B3-BE88-4CEB-BA17-790657CC4729}"/>
          </ac:spMkLst>
        </pc:spChg>
        <pc:grpChg chg="add">
          <ac:chgData name="Gaurav Kumar" userId="S::gaurav_2311cs03@iitp.ac.in::a8d988e9-f8ed-4a6a-893d-5637a69a180e" providerId="AD" clId="Web-{96A27083-EB2F-5E32-D62A-6BA5829E318E}" dt="2024-07-18T12:10:06.635" v="1609"/>
          <ac:grpSpMkLst>
            <pc:docMk/>
            <pc:sldMk cId="1189815148" sldId="291"/>
            <ac:grpSpMk id="13" creationId="{89D1390B-7E13-4B4F-9CB2-391063412E54}"/>
          </ac:grpSpMkLst>
        </pc:grpChg>
        <pc:picChg chg="add">
          <ac:chgData name="Gaurav Kumar" userId="S::gaurav_2311cs03@iitp.ac.in::a8d988e9-f8ed-4a6a-893d-5637a69a180e" providerId="AD" clId="Web-{96A27083-EB2F-5E32-D62A-6BA5829E318E}" dt="2024-07-18T12:10:06.635" v="1609"/>
          <ac:picMkLst>
            <pc:docMk/>
            <pc:sldMk cId="1189815148" sldId="291"/>
            <ac:picMk id="6" creationId="{11DF4B7A-D0C0-4CA7-BDC2-B0C66A2C5C13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7C99AE-6BC2-4BD3-8099-85A0E8ED720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01767B7C-2C9E-49E3-A27C-2F93DBC63689}">
      <dgm:prSet/>
      <dgm:spPr/>
      <dgm:t>
        <a:bodyPr/>
        <a:lstStyle/>
        <a:p>
          <a:r>
            <a:rPr lang="en-US"/>
            <a:t>The Docker daemon (dockerd) listens for Docker API requests (docker build, docker run, docker push, docker pull, etc).</a:t>
          </a:r>
        </a:p>
      </dgm:t>
    </dgm:pt>
    <dgm:pt modelId="{9D41E035-2DE4-4F7B-9C8A-CBBE93992D9C}" type="parTrans" cxnId="{C01FFD46-8D01-47F6-A55D-D4635831B381}">
      <dgm:prSet/>
      <dgm:spPr/>
      <dgm:t>
        <a:bodyPr/>
        <a:lstStyle/>
        <a:p>
          <a:endParaRPr lang="en-US"/>
        </a:p>
      </dgm:t>
    </dgm:pt>
    <dgm:pt modelId="{4EC9D818-4591-4B92-A02F-7036DD66280A}" type="sibTrans" cxnId="{C01FFD46-8D01-47F6-A55D-D4635831B381}">
      <dgm:prSet/>
      <dgm:spPr/>
      <dgm:t>
        <a:bodyPr/>
        <a:lstStyle/>
        <a:p>
          <a:endParaRPr lang="en-US"/>
        </a:p>
      </dgm:t>
    </dgm:pt>
    <dgm:pt modelId="{AECE31D7-B6A7-44EB-BE0C-37C84BA56E96}">
      <dgm:prSet/>
      <dgm:spPr/>
      <dgm:t>
        <a:bodyPr/>
        <a:lstStyle/>
        <a:p>
          <a:r>
            <a:rPr lang="en-US"/>
            <a:t>It Manages Docker objects such as images, containers, networks, and volumes. </a:t>
          </a:r>
        </a:p>
      </dgm:t>
    </dgm:pt>
    <dgm:pt modelId="{4B5D0B36-4A0F-4C55-97D9-61C9A40E0CFA}" type="parTrans" cxnId="{DC132D3B-6C89-42E8-89C6-97B1238EF154}">
      <dgm:prSet/>
      <dgm:spPr/>
      <dgm:t>
        <a:bodyPr/>
        <a:lstStyle/>
        <a:p>
          <a:endParaRPr lang="en-US"/>
        </a:p>
      </dgm:t>
    </dgm:pt>
    <dgm:pt modelId="{1CB0F638-3065-4CF0-807B-5BA5D7CA4FB4}" type="sibTrans" cxnId="{DC132D3B-6C89-42E8-89C6-97B1238EF154}">
      <dgm:prSet/>
      <dgm:spPr/>
      <dgm:t>
        <a:bodyPr/>
        <a:lstStyle/>
        <a:p>
          <a:endParaRPr lang="en-US"/>
        </a:p>
      </dgm:t>
    </dgm:pt>
    <dgm:pt modelId="{6354941A-44D5-491F-8B68-1E821C19C525}">
      <dgm:prSet/>
      <dgm:spPr/>
      <dgm:t>
        <a:bodyPr/>
        <a:lstStyle/>
        <a:p>
          <a:r>
            <a:rPr lang="en-US"/>
            <a:t>When we use commands such as docker run, the client sends this command to the dockerd, which carries them out and processes it.</a:t>
          </a:r>
        </a:p>
      </dgm:t>
    </dgm:pt>
    <dgm:pt modelId="{24F72527-A19A-4430-97B8-E5202FE580A8}" type="parTrans" cxnId="{6870A46F-EF2E-4195-A5B0-6B4F65AB0328}">
      <dgm:prSet/>
      <dgm:spPr/>
      <dgm:t>
        <a:bodyPr/>
        <a:lstStyle/>
        <a:p>
          <a:endParaRPr lang="en-US"/>
        </a:p>
      </dgm:t>
    </dgm:pt>
    <dgm:pt modelId="{60C3EAAC-D3C3-4A9D-905C-D14E4AB95389}" type="sibTrans" cxnId="{6870A46F-EF2E-4195-A5B0-6B4F65AB0328}">
      <dgm:prSet/>
      <dgm:spPr/>
      <dgm:t>
        <a:bodyPr/>
        <a:lstStyle/>
        <a:p>
          <a:endParaRPr lang="en-US"/>
        </a:p>
      </dgm:t>
    </dgm:pt>
    <dgm:pt modelId="{CDB369C1-0602-4D96-9989-A95B055AF477}">
      <dgm:prSet/>
      <dgm:spPr/>
      <dgm:t>
        <a:bodyPr/>
        <a:lstStyle/>
        <a:p>
          <a:r>
            <a:rPr lang="en-US"/>
            <a:t>Internally the docker command uses the Docker REST APIs.</a:t>
          </a:r>
        </a:p>
      </dgm:t>
    </dgm:pt>
    <dgm:pt modelId="{5D750E1F-2531-4A05-A9E5-EE26191E5D7A}" type="parTrans" cxnId="{942DAB57-11DB-47FB-B089-7FBE312A5667}">
      <dgm:prSet/>
      <dgm:spPr/>
      <dgm:t>
        <a:bodyPr/>
        <a:lstStyle/>
        <a:p>
          <a:endParaRPr lang="en-US"/>
        </a:p>
      </dgm:t>
    </dgm:pt>
    <dgm:pt modelId="{DFF0696A-88F0-4516-B8D5-18405078C7DD}" type="sibTrans" cxnId="{942DAB57-11DB-47FB-B089-7FBE312A5667}">
      <dgm:prSet/>
      <dgm:spPr/>
      <dgm:t>
        <a:bodyPr/>
        <a:lstStyle/>
        <a:p>
          <a:endParaRPr lang="en-US"/>
        </a:p>
      </dgm:t>
    </dgm:pt>
    <dgm:pt modelId="{97C67DF8-C4F3-4AD4-95B6-5505F0E46B5A}" type="pres">
      <dgm:prSet presAssocID="{3D7C99AE-6BC2-4BD3-8099-85A0E8ED7208}" presName="root" presStyleCnt="0">
        <dgm:presLayoutVars>
          <dgm:dir/>
          <dgm:resizeHandles val="exact"/>
        </dgm:presLayoutVars>
      </dgm:prSet>
      <dgm:spPr/>
    </dgm:pt>
    <dgm:pt modelId="{CD7770C9-8DA3-4C7C-AEC1-839350A1A45F}" type="pres">
      <dgm:prSet presAssocID="{3D7C99AE-6BC2-4BD3-8099-85A0E8ED7208}" presName="container" presStyleCnt="0">
        <dgm:presLayoutVars>
          <dgm:dir/>
          <dgm:resizeHandles val="exact"/>
        </dgm:presLayoutVars>
      </dgm:prSet>
      <dgm:spPr/>
    </dgm:pt>
    <dgm:pt modelId="{2BFB19B9-A4FC-47FB-B876-1D7DF8A9FA06}" type="pres">
      <dgm:prSet presAssocID="{01767B7C-2C9E-49E3-A27C-2F93DBC63689}" presName="compNode" presStyleCnt="0"/>
      <dgm:spPr/>
    </dgm:pt>
    <dgm:pt modelId="{C95CBE95-6F23-4413-A7B4-4D0F5A8DE40F}" type="pres">
      <dgm:prSet presAssocID="{01767B7C-2C9E-49E3-A27C-2F93DBC63689}" presName="iconBgRect" presStyleLbl="bgShp" presStyleIdx="0" presStyleCnt="4"/>
      <dgm:spPr/>
    </dgm:pt>
    <dgm:pt modelId="{3CC5B3F7-7F7F-472A-BC13-3A7A92CCCECB}" type="pres">
      <dgm:prSet presAssocID="{01767B7C-2C9E-49E3-A27C-2F93DBC6368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CBB25070-3998-4FF2-A487-BE08BCB7AF29}" type="pres">
      <dgm:prSet presAssocID="{01767B7C-2C9E-49E3-A27C-2F93DBC63689}" presName="spaceRect" presStyleCnt="0"/>
      <dgm:spPr/>
    </dgm:pt>
    <dgm:pt modelId="{72B2E0B0-9063-4646-A371-ECEA28D54589}" type="pres">
      <dgm:prSet presAssocID="{01767B7C-2C9E-49E3-A27C-2F93DBC63689}" presName="textRect" presStyleLbl="revTx" presStyleIdx="0" presStyleCnt="4">
        <dgm:presLayoutVars>
          <dgm:chMax val="1"/>
          <dgm:chPref val="1"/>
        </dgm:presLayoutVars>
      </dgm:prSet>
      <dgm:spPr/>
    </dgm:pt>
    <dgm:pt modelId="{AE91684E-BA10-4170-BA87-2E69DD4E61CF}" type="pres">
      <dgm:prSet presAssocID="{4EC9D818-4591-4B92-A02F-7036DD66280A}" presName="sibTrans" presStyleLbl="sibTrans2D1" presStyleIdx="0" presStyleCnt="0"/>
      <dgm:spPr/>
    </dgm:pt>
    <dgm:pt modelId="{CCCBE148-37E6-473A-839B-FD1E06DDEFBD}" type="pres">
      <dgm:prSet presAssocID="{AECE31D7-B6A7-44EB-BE0C-37C84BA56E96}" presName="compNode" presStyleCnt="0"/>
      <dgm:spPr/>
    </dgm:pt>
    <dgm:pt modelId="{BF203917-2B20-4B6A-B395-4467B2735C90}" type="pres">
      <dgm:prSet presAssocID="{AECE31D7-B6A7-44EB-BE0C-37C84BA56E96}" presName="iconBgRect" presStyleLbl="bgShp" presStyleIdx="1" presStyleCnt="4"/>
      <dgm:spPr/>
    </dgm:pt>
    <dgm:pt modelId="{0C7F0B05-0B67-4527-A71C-DC97171DC19A}" type="pres">
      <dgm:prSet presAssocID="{AECE31D7-B6A7-44EB-BE0C-37C84BA56E9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2F97D41-35A3-482A-98D0-38CF66E0F74E}" type="pres">
      <dgm:prSet presAssocID="{AECE31D7-B6A7-44EB-BE0C-37C84BA56E96}" presName="spaceRect" presStyleCnt="0"/>
      <dgm:spPr/>
    </dgm:pt>
    <dgm:pt modelId="{27FC7FDD-E625-4920-9CDA-08ECFE0C0460}" type="pres">
      <dgm:prSet presAssocID="{AECE31D7-B6A7-44EB-BE0C-37C84BA56E96}" presName="textRect" presStyleLbl="revTx" presStyleIdx="1" presStyleCnt="4">
        <dgm:presLayoutVars>
          <dgm:chMax val="1"/>
          <dgm:chPref val="1"/>
        </dgm:presLayoutVars>
      </dgm:prSet>
      <dgm:spPr/>
    </dgm:pt>
    <dgm:pt modelId="{42761579-ABCD-43BC-B27F-18FAFDE244E6}" type="pres">
      <dgm:prSet presAssocID="{1CB0F638-3065-4CF0-807B-5BA5D7CA4FB4}" presName="sibTrans" presStyleLbl="sibTrans2D1" presStyleIdx="0" presStyleCnt="0"/>
      <dgm:spPr/>
    </dgm:pt>
    <dgm:pt modelId="{B65FF066-D335-480F-881C-E7B4A92F160A}" type="pres">
      <dgm:prSet presAssocID="{6354941A-44D5-491F-8B68-1E821C19C525}" presName="compNode" presStyleCnt="0"/>
      <dgm:spPr/>
    </dgm:pt>
    <dgm:pt modelId="{221922B6-C376-4945-9CE4-2B577BCED8DD}" type="pres">
      <dgm:prSet presAssocID="{6354941A-44D5-491F-8B68-1E821C19C525}" presName="iconBgRect" presStyleLbl="bgShp" presStyleIdx="2" presStyleCnt="4"/>
      <dgm:spPr/>
    </dgm:pt>
    <dgm:pt modelId="{FAA3D29F-B968-4805-B3B5-E88E53CAF211}" type="pres">
      <dgm:prSet presAssocID="{6354941A-44D5-491F-8B68-1E821C19C52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C323620D-2BB3-473D-BC77-BCD1D362E375}" type="pres">
      <dgm:prSet presAssocID="{6354941A-44D5-491F-8B68-1E821C19C525}" presName="spaceRect" presStyleCnt="0"/>
      <dgm:spPr/>
    </dgm:pt>
    <dgm:pt modelId="{CF0A0959-60A2-41C9-A350-973641623F04}" type="pres">
      <dgm:prSet presAssocID="{6354941A-44D5-491F-8B68-1E821C19C525}" presName="textRect" presStyleLbl="revTx" presStyleIdx="2" presStyleCnt="4">
        <dgm:presLayoutVars>
          <dgm:chMax val="1"/>
          <dgm:chPref val="1"/>
        </dgm:presLayoutVars>
      </dgm:prSet>
      <dgm:spPr/>
    </dgm:pt>
    <dgm:pt modelId="{1C10315A-2695-4BDB-8471-732389C94369}" type="pres">
      <dgm:prSet presAssocID="{60C3EAAC-D3C3-4A9D-905C-D14E4AB95389}" presName="sibTrans" presStyleLbl="sibTrans2D1" presStyleIdx="0" presStyleCnt="0"/>
      <dgm:spPr/>
    </dgm:pt>
    <dgm:pt modelId="{9A5C6FCC-4EAA-45A7-A25F-4AE866182126}" type="pres">
      <dgm:prSet presAssocID="{CDB369C1-0602-4D96-9989-A95B055AF477}" presName="compNode" presStyleCnt="0"/>
      <dgm:spPr/>
    </dgm:pt>
    <dgm:pt modelId="{49DDE1CE-99DC-4E36-8E82-59D085394082}" type="pres">
      <dgm:prSet presAssocID="{CDB369C1-0602-4D96-9989-A95B055AF477}" presName="iconBgRect" presStyleLbl="bgShp" presStyleIdx="3" presStyleCnt="4"/>
      <dgm:spPr/>
    </dgm:pt>
    <dgm:pt modelId="{FFF618B9-662D-4783-B6EA-C05C229E5F21}" type="pres">
      <dgm:prSet presAssocID="{CDB369C1-0602-4D96-9989-A95B055AF47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3FD4FC5-E33C-4657-9289-0D084945FC92}" type="pres">
      <dgm:prSet presAssocID="{CDB369C1-0602-4D96-9989-A95B055AF477}" presName="spaceRect" presStyleCnt="0"/>
      <dgm:spPr/>
    </dgm:pt>
    <dgm:pt modelId="{C9B4F7CA-7CA5-41C4-8CA6-A0BD327277FB}" type="pres">
      <dgm:prSet presAssocID="{CDB369C1-0602-4D96-9989-A95B055AF47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C0E4204-E84D-4B46-82D5-7FACFE37E74D}" type="presOf" srcId="{4EC9D818-4591-4B92-A02F-7036DD66280A}" destId="{AE91684E-BA10-4170-BA87-2E69DD4E61CF}" srcOrd="0" destOrd="0" presId="urn:microsoft.com/office/officeart/2018/2/layout/IconCircleList"/>
    <dgm:cxn modelId="{46EB9B23-AC1E-4017-B5FD-19FA31057FB2}" type="presOf" srcId="{6354941A-44D5-491F-8B68-1E821C19C525}" destId="{CF0A0959-60A2-41C9-A350-973641623F04}" srcOrd="0" destOrd="0" presId="urn:microsoft.com/office/officeart/2018/2/layout/IconCircleList"/>
    <dgm:cxn modelId="{6DC75136-41BC-49AF-892A-5DBA4EC3C237}" type="presOf" srcId="{1CB0F638-3065-4CF0-807B-5BA5D7CA4FB4}" destId="{42761579-ABCD-43BC-B27F-18FAFDE244E6}" srcOrd="0" destOrd="0" presId="urn:microsoft.com/office/officeart/2018/2/layout/IconCircleList"/>
    <dgm:cxn modelId="{DC132D3B-6C89-42E8-89C6-97B1238EF154}" srcId="{3D7C99AE-6BC2-4BD3-8099-85A0E8ED7208}" destId="{AECE31D7-B6A7-44EB-BE0C-37C84BA56E96}" srcOrd="1" destOrd="0" parTransId="{4B5D0B36-4A0F-4C55-97D9-61C9A40E0CFA}" sibTransId="{1CB0F638-3065-4CF0-807B-5BA5D7CA4FB4}"/>
    <dgm:cxn modelId="{C01FFD46-8D01-47F6-A55D-D4635831B381}" srcId="{3D7C99AE-6BC2-4BD3-8099-85A0E8ED7208}" destId="{01767B7C-2C9E-49E3-A27C-2F93DBC63689}" srcOrd="0" destOrd="0" parTransId="{9D41E035-2DE4-4F7B-9C8A-CBBE93992D9C}" sibTransId="{4EC9D818-4591-4B92-A02F-7036DD66280A}"/>
    <dgm:cxn modelId="{6870A46F-EF2E-4195-A5B0-6B4F65AB0328}" srcId="{3D7C99AE-6BC2-4BD3-8099-85A0E8ED7208}" destId="{6354941A-44D5-491F-8B68-1E821C19C525}" srcOrd="2" destOrd="0" parTransId="{24F72527-A19A-4430-97B8-E5202FE580A8}" sibTransId="{60C3EAAC-D3C3-4A9D-905C-D14E4AB95389}"/>
    <dgm:cxn modelId="{F288EA74-F865-4F5A-9B0D-70D07F0151F8}" type="presOf" srcId="{01767B7C-2C9E-49E3-A27C-2F93DBC63689}" destId="{72B2E0B0-9063-4646-A371-ECEA28D54589}" srcOrd="0" destOrd="0" presId="urn:microsoft.com/office/officeart/2018/2/layout/IconCircleList"/>
    <dgm:cxn modelId="{942DAB57-11DB-47FB-B089-7FBE312A5667}" srcId="{3D7C99AE-6BC2-4BD3-8099-85A0E8ED7208}" destId="{CDB369C1-0602-4D96-9989-A95B055AF477}" srcOrd="3" destOrd="0" parTransId="{5D750E1F-2531-4A05-A9E5-EE26191E5D7A}" sibTransId="{DFF0696A-88F0-4516-B8D5-18405078C7DD}"/>
    <dgm:cxn modelId="{4FD2D779-E465-4836-9A64-4B0FB07C463D}" type="presOf" srcId="{60C3EAAC-D3C3-4A9D-905C-D14E4AB95389}" destId="{1C10315A-2695-4BDB-8471-732389C94369}" srcOrd="0" destOrd="0" presId="urn:microsoft.com/office/officeart/2018/2/layout/IconCircleList"/>
    <dgm:cxn modelId="{5A8E02AC-C542-45B4-975E-AFBEDE01FE81}" type="presOf" srcId="{CDB369C1-0602-4D96-9989-A95B055AF477}" destId="{C9B4F7CA-7CA5-41C4-8CA6-A0BD327277FB}" srcOrd="0" destOrd="0" presId="urn:microsoft.com/office/officeart/2018/2/layout/IconCircleList"/>
    <dgm:cxn modelId="{9DDD19B9-C073-415A-AF6E-07880C3BFEB0}" type="presOf" srcId="{3D7C99AE-6BC2-4BD3-8099-85A0E8ED7208}" destId="{97C67DF8-C4F3-4AD4-95B6-5505F0E46B5A}" srcOrd="0" destOrd="0" presId="urn:microsoft.com/office/officeart/2018/2/layout/IconCircleList"/>
    <dgm:cxn modelId="{32BAAFC3-0D97-4F04-B117-05C2C7CEF4E6}" type="presOf" srcId="{AECE31D7-B6A7-44EB-BE0C-37C84BA56E96}" destId="{27FC7FDD-E625-4920-9CDA-08ECFE0C0460}" srcOrd="0" destOrd="0" presId="urn:microsoft.com/office/officeart/2018/2/layout/IconCircleList"/>
    <dgm:cxn modelId="{2D97437D-6D69-4121-9E32-5E28659E0073}" type="presParOf" srcId="{97C67DF8-C4F3-4AD4-95B6-5505F0E46B5A}" destId="{CD7770C9-8DA3-4C7C-AEC1-839350A1A45F}" srcOrd="0" destOrd="0" presId="urn:microsoft.com/office/officeart/2018/2/layout/IconCircleList"/>
    <dgm:cxn modelId="{BCC497C8-570C-4D16-A472-78D0C8524993}" type="presParOf" srcId="{CD7770C9-8DA3-4C7C-AEC1-839350A1A45F}" destId="{2BFB19B9-A4FC-47FB-B876-1D7DF8A9FA06}" srcOrd="0" destOrd="0" presId="urn:microsoft.com/office/officeart/2018/2/layout/IconCircleList"/>
    <dgm:cxn modelId="{908E93C3-B54F-48D5-9485-484B4A58FDC4}" type="presParOf" srcId="{2BFB19B9-A4FC-47FB-B876-1D7DF8A9FA06}" destId="{C95CBE95-6F23-4413-A7B4-4D0F5A8DE40F}" srcOrd="0" destOrd="0" presId="urn:microsoft.com/office/officeart/2018/2/layout/IconCircleList"/>
    <dgm:cxn modelId="{F747EBE5-D7E6-4AAC-8208-932530E5F621}" type="presParOf" srcId="{2BFB19B9-A4FC-47FB-B876-1D7DF8A9FA06}" destId="{3CC5B3F7-7F7F-472A-BC13-3A7A92CCCECB}" srcOrd="1" destOrd="0" presId="urn:microsoft.com/office/officeart/2018/2/layout/IconCircleList"/>
    <dgm:cxn modelId="{8E2E6E01-4CF2-4A9B-823F-F1C22F3083BD}" type="presParOf" srcId="{2BFB19B9-A4FC-47FB-B876-1D7DF8A9FA06}" destId="{CBB25070-3998-4FF2-A487-BE08BCB7AF29}" srcOrd="2" destOrd="0" presId="urn:microsoft.com/office/officeart/2018/2/layout/IconCircleList"/>
    <dgm:cxn modelId="{7254BEFB-464D-46F6-BDBC-1206DDD45773}" type="presParOf" srcId="{2BFB19B9-A4FC-47FB-B876-1D7DF8A9FA06}" destId="{72B2E0B0-9063-4646-A371-ECEA28D54589}" srcOrd="3" destOrd="0" presId="urn:microsoft.com/office/officeart/2018/2/layout/IconCircleList"/>
    <dgm:cxn modelId="{E845055F-1760-42FD-A7A6-084D636A8D34}" type="presParOf" srcId="{CD7770C9-8DA3-4C7C-AEC1-839350A1A45F}" destId="{AE91684E-BA10-4170-BA87-2E69DD4E61CF}" srcOrd="1" destOrd="0" presId="urn:microsoft.com/office/officeart/2018/2/layout/IconCircleList"/>
    <dgm:cxn modelId="{089B8F68-D635-4583-B0B5-A1A4EDFAD774}" type="presParOf" srcId="{CD7770C9-8DA3-4C7C-AEC1-839350A1A45F}" destId="{CCCBE148-37E6-473A-839B-FD1E06DDEFBD}" srcOrd="2" destOrd="0" presId="urn:microsoft.com/office/officeart/2018/2/layout/IconCircleList"/>
    <dgm:cxn modelId="{C2267F86-FA7C-4979-86DB-ED5EFB6714EF}" type="presParOf" srcId="{CCCBE148-37E6-473A-839B-FD1E06DDEFBD}" destId="{BF203917-2B20-4B6A-B395-4467B2735C90}" srcOrd="0" destOrd="0" presId="urn:microsoft.com/office/officeart/2018/2/layout/IconCircleList"/>
    <dgm:cxn modelId="{76C50911-A973-4E37-A543-3069C9F8A304}" type="presParOf" srcId="{CCCBE148-37E6-473A-839B-FD1E06DDEFBD}" destId="{0C7F0B05-0B67-4527-A71C-DC97171DC19A}" srcOrd="1" destOrd="0" presId="urn:microsoft.com/office/officeart/2018/2/layout/IconCircleList"/>
    <dgm:cxn modelId="{23B66F9B-2211-4224-8677-B99967734C60}" type="presParOf" srcId="{CCCBE148-37E6-473A-839B-FD1E06DDEFBD}" destId="{82F97D41-35A3-482A-98D0-38CF66E0F74E}" srcOrd="2" destOrd="0" presId="urn:microsoft.com/office/officeart/2018/2/layout/IconCircleList"/>
    <dgm:cxn modelId="{D76CBF1E-4A66-4895-86D2-4D3C11B892B1}" type="presParOf" srcId="{CCCBE148-37E6-473A-839B-FD1E06DDEFBD}" destId="{27FC7FDD-E625-4920-9CDA-08ECFE0C0460}" srcOrd="3" destOrd="0" presId="urn:microsoft.com/office/officeart/2018/2/layout/IconCircleList"/>
    <dgm:cxn modelId="{1BEBC474-3F4E-4DA2-863C-F0D2CE8276E4}" type="presParOf" srcId="{CD7770C9-8DA3-4C7C-AEC1-839350A1A45F}" destId="{42761579-ABCD-43BC-B27F-18FAFDE244E6}" srcOrd="3" destOrd="0" presId="urn:microsoft.com/office/officeart/2018/2/layout/IconCircleList"/>
    <dgm:cxn modelId="{DE611050-5E5E-4330-AEFF-940F71C0570D}" type="presParOf" srcId="{CD7770C9-8DA3-4C7C-AEC1-839350A1A45F}" destId="{B65FF066-D335-480F-881C-E7B4A92F160A}" srcOrd="4" destOrd="0" presId="urn:microsoft.com/office/officeart/2018/2/layout/IconCircleList"/>
    <dgm:cxn modelId="{8EAC4C14-CACA-4454-B3C1-6DAF841F5B13}" type="presParOf" srcId="{B65FF066-D335-480F-881C-E7B4A92F160A}" destId="{221922B6-C376-4945-9CE4-2B577BCED8DD}" srcOrd="0" destOrd="0" presId="urn:microsoft.com/office/officeart/2018/2/layout/IconCircleList"/>
    <dgm:cxn modelId="{1D5089D1-0749-405A-9D50-2877EA2A8A8D}" type="presParOf" srcId="{B65FF066-D335-480F-881C-E7B4A92F160A}" destId="{FAA3D29F-B968-4805-B3B5-E88E53CAF211}" srcOrd="1" destOrd="0" presId="urn:microsoft.com/office/officeart/2018/2/layout/IconCircleList"/>
    <dgm:cxn modelId="{5996D480-C268-4CFA-894E-463C1E050037}" type="presParOf" srcId="{B65FF066-D335-480F-881C-E7B4A92F160A}" destId="{C323620D-2BB3-473D-BC77-BCD1D362E375}" srcOrd="2" destOrd="0" presId="urn:microsoft.com/office/officeart/2018/2/layout/IconCircleList"/>
    <dgm:cxn modelId="{771F260C-FCCF-4E32-9520-AB89FD34FAE3}" type="presParOf" srcId="{B65FF066-D335-480F-881C-E7B4A92F160A}" destId="{CF0A0959-60A2-41C9-A350-973641623F04}" srcOrd="3" destOrd="0" presId="urn:microsoft.com/office/officeart/2018/2/layout/IconCircleList"/>
    <dgm:cxn modelId="{0AB69D3A-0CC8-428D-8508-C0F94C410F94}" type="presParOf" srcId="{CD7770C9-8DA3-4C7C-AEC1-839350A1A45F}" destId="{1C10315A-2695-4BDB-8471-732389C94369}" srcOrd="5" destOrd="0" presId="urn:microsoft.com/office/officeart/2018/2/layout/IconCircleList"/>
    <dgm:cxn modelId="{DCC16DDC-107A-4116-A4D5-CBB69E3C066A}" type="presParOf" srcId="{CD7770C9-8DA3-4C7C-AEC1-839350A1A45F}" destId="{9A5C6FCC-4EAA-45A7-A25F-4AE866182126}" srcOrd="6" destOrd="0" presId="urn:microsoft.com/office/officeart/2018/2/layout/IconCircleList"/>
    <dgm:cxn modelId="{C3F6C540-272D-4F34-BBB9-5B7E64EB0C9A}" type="presParOf" srcId="{9A5C6FCC-4EAA-45A7-A25F-4AE866182126}" destId="{49DDE1CE-99DC-4E36-8E82-59D085394082}" srcOrd="0" destOrd="0" presId="urn:microsoft.com/office/officeart/2018/2/layout/IconCircleList"/>
    <dgm:cxn modelId="{62A35768-EB59-4267-BA42-57AE8AEEC413}" type="presParOf" srcId="{9A5C6FCC-4EAA-45A7-A25F-4AE866182126}" destId="{FFF618B9-662D-4783-B6EA-C05C229E5F21}" srcOrd="1" destOrd="0" presId="urn:microsoft.com/office/officeart/2018/2/layout/IconCircleList"/>
    <dgm:cxn modelId="{F1008ADF-9A24-45A7-A482-E2885E8C0117}" type="presParOf" srcId="{9A5C6FCC-4EAA-45A7-A25F-4AE866182126}" destId="{93FD4FC5-E33C-4657-9289-0D084945FC92}" srcOrd="2" destOrd="0" presId="urn:microsoft.com/office/officeart/2018/2/layout/IconCircleList"/>
    <dgm:cxn modelId="{182857E0-C356-413E-8476-F7E494B3E903}" type="presParOf" srcId="{9A5C6FCC-4EAA-45A7-A25F-4AE866182126}" destId="{C9B4F7CA-7CA5-41C4-8CA6-A0BD327277F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64925D-6476-4403-A018-27AA23BD6F56}" type="doc">
      <dgm:prSet loTypeId="urn:microsoft.com/office/officeart/2005/8/layout/cycle1" loCatId="cycle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4044434-317F-42D3-BB22-159A106BA856}">
      <dgm:prSet/>
      <dgm:spPr/>
      <dgm:t>
        <a:bodyPr/>
        <a:lstStyle/>
        <a:p>
          <a:r>
            <a:rPr lang="en-US"/>
            <a:t>Environment Consistency</a:t>
          </a:r>
        </a:p>
      </dgm:t>
    </dgm:pt>
    <dgm:pt modelId="{09D5DAA5-95AC-4DB2-AE53-039E045D3F40}" type="parTrans" cxnId="{BA07C6E3-A083-4AAA-8C98-AE48877B7EA2}">
      <dgm:prSet/>
      <dgm:spPr/>
      <dgm:t>
        <a:bodyPr/>
        <a:lstStyle/>
        <a:p>
          <a:endParaRPr lang="en-US"/>
        </a:p>
      </dgm:t>
    </dgm:pt>
    <dgm:pt modelId="{8195D5F5-F9AE-433D-B4FF-541A579A6EB4}" type="sibTrans" cxnId="{BA07C6E3-A083-4AAA-8C98-AE48877B7EA2}">
      <dgm:prSet/>
      <dgm:spPr/>
      <dgm:t>
        <a:bodyPr/>
        <a:lstStyle/>
        <a:p>
          <a:endParaRPr lang="en-US"/>
        </a:p>
      </dgm:t>
    </dgm:pt>
    <dgm:pt modelId="{A58290FB-4B11-4CD7-8822-8250FCF0DFF6}">
      <dgm:prSet/>
      <dgm:spPr/>
      <dgm:t>
        <a:bodyPr/>
        <a:lstStyle/>
        <a:p>
          <a:r>
            <a:rPr lang="en-US"/>
            <a:t>Isolation</a:t>
          </a:r>
        </a:p>
      </dgm:t>
    </dgm:pt>
    <dgm:pt modelId="{87E1A6C6-C657-4430-AE5C-C89A76B0FA14}" type="parTrans" cxnId="{863573B8-DA11-492A-9A42-2746018155DD}">
      <dgm:prSet/>
      <dgm:spPr/>
      <dgm:t>
        <a:bodyPr/>
        <a:lstStyle/>
        <a:p>
          <a:endParaRPr lang="en-US"/>
        </a:p>
      </dgm:t>
    </dgm:pt>
    <dgm:pt modelId="{30E64F40-886B-4990-8BE9-F082AC296A16}" type="sibTrans" cxnId="{863573B8-DA11-492A-9A42-2746018155DD}">
      <dgm:prSet/>
      <dgm:spPr/>
      <dgm:t>
        <a:bodyPr/>
        <a:lstStyle/>
        <a:p>
          <a:endParaRPr lang="en-US"/>
        </a:p>
      </dgm:t>
    </dgm:pt>
    <dgm:pt modelId="{7E9773D0-C6C5-460F-9289-DBED17EA517D}">
      <dgm:prSet/>
      <dgm:spPr/>
      <dgm:t>
        <a:bodyPr/>
        <a:lstStyle/>
        <a:p>
          <a:r>
            <a:rPr lang="en-US"/>
            <a:t>Resource Efficiency</a:t>
          </a:r>
        </a:p>
      </dgm:t>
    </dgm:pt>
    <dgm:pt modelId="{B73CA983-3995-413C-A106-684D8EED0A3A}" type="parTrans" cxnId="{6E001253-5B20-4AC7-A7D5-E893C92C7305}">
      <dgm:prSet/>
      <dgm:spPr/>
      <dgm:t>
        <a:bodyPr/>
        <a:lstStyle/>
        <a:p>
          <a:endParaRPr lang="en-US"/>
        </a:p>
      </dgm:t>
    </dgm:pt>
    <dgm:pt modelId="{D14FBE78-C94C-4031-866A-A4BA8455720B}" type="sibTrans" cxnId="{6E001253-5B20-4AC7-A7D5-E893C92C7305}">
      <dgm:prSet/>
      <dgm:spPr/>
      <dgm:t>
        <a:bodyPr/>
        <a:lstStyle/>
        <a:p>
          <a:endParaRPr lang="en-US"/>
        </a:p>
      </dgm:t>
    </dgm:pt>
    <dgm:pt modelId="{531522DE-2C7D-4EC5-9B02-4C64453A6CA1}">
      <dgm:prSet/>
      <dgm:spPr/>
      <dgm:t>
        <a:bodyPr/>
        <a:lstStyle/>
        <a:p>
          <a:r>
            <a:rPr lang="en-US"/>
            <a:t>Portability</a:t>
          </a:r>
        </a:p>
      </dgm:t>
    </dgm:pt>
    <dgm:pt modelId="{0E7D4310-20F5-4EF0-8A6F-55916C10CFD5}" type="parTrans" cxnId="{0AC7EDA2-6DE7-4351-A31D-8CBAE470D642}">
      <dgm:prSet/>
      <dgm:spPr/>
      <dgm:t>
        <a:bodyPr/>
        <a:lstStyle/>
        <a:p>
          <a:endParaRPr lang="en-US"/>
        </a:p>
      </dgm:t>
    </dgm:pt>
    <dgm:pt modelId="{8F8DE793-420A-48ED-9B84-0FEF0D10C142}" type="sibTrans" cxnId="{0AC7EDA2-6DE7-4351-A31D-8CBAE470D642}">
      <dgm:prSet/>
      <dgm:spPr/>
      <dgm:t>
        <a:bodyPr/>
        <a:lstStyle/>
        <a:p>
          <a:endParaRPr lang="en-US"/>
        </a:p>
      </dgm:t>
    </dgm:pt>
    <dgm:pt modelId="{47D2E730-E5B1-4589-976E-4EC5EF454D54}">
      <dgm:prSet/>
      <dgm:spPr/>
      <dgm:t>
        <a:bodyPr/>
        <a:lstStyle/>
        <a:p>
          <a:r>
            <a:rPr lang="en-US"/>
            <a:t>Scalability</a:t>
          </a:r>
        </a:p>
      </dgm:t>
    </dgm:pt>
    <dgm:pt modelId="{EE8398AD-281E-4863-BD30-ACF5440D2FEE}" type="parTrans" cxnId="{EE0B27CD-CF08-4FB9-B6BD-D8D246285E02}">
      <dgm:prSet/>
      <dgm:spPr/>
      <dgm:t>
        <a:bodyPr/>
        <a:lstStyle/>
        <a:p>
          <a:endParaRPr lang="en-US"/>
        </a:p>
      </dgm:t>
    </dgm:pt>
    <dgm:pt modelId="{F90DB44A-7711-41AC-8751-F3909E809363}" type="sibTrans" cxnId="{EE0B27CD-CF08-4FB9-B6BD-D8D246285E02}">
      <dgm:prSet/>
      <dgm:spPr/>
      <dgm:t>
        <a:bodyPr/>
        <a:lstStyle/>
        <a:p>
          <a:endParaRPr lang="en-US"/>
        </a:p>
      </dgm:t>
    </dgm:pt>
    <dgm:pt modelId="{3A29D9F5-3F8D-4D84-B555-6810918087BC}" type="pres">
      <dgm:prSet presAssocID="{4D64925D-6476-4403-A018-27AA23BD6F56}" presName="cycle" presStyleCnt="0">
        <dgm:presLayoutVars>
          <dgm:dir/>
          <dgm:resizeHandles val="exact"/>
        </dgm:presLayoutVars>
      </dgm:prSet>
      <dgm:spPr/>
    </dgm:pt>
    <dgm:pt modelId="{F23A3444-F0DC-4233-810B-5B0AE904362C}" type="pres">
      <dgm:prSet presAssocID="{64044434-317F-42D3-BB22-159A106BA856}" presName="dummy" presStyleCnt="0"/>
      <dgm:spPr/>
    </dgm:pt>
    <dgm:pt modelId="{30AA806C-6691-4791-8EA8-A1DE07E93918}" type="pres">
      <dgm:prSet presAssocID="{64044434-317F-42D3-BB22-159A106BA856}" presName="node" presStyleLbl="revTx" presStyleIdx="0" presStyleCnt="5">
        <dgm:presLayoutVars>
          <dgm:bulletEnabled val="1"/>
        </dgm:presLayoutVars>
      </dgm:prSet>
      <dgm:spPr/>
    </dgm:pt>
    <dgm:pt modelId="{3C5A6557-2A93-4E58-A5E4-B5C213907C6D}" type="pres">
      <dgm:prSet presAssocID="{8195D5F5-F9AE-433D-B4FF-541A579A6EB4}" presName="sibTrans" presStyleLbl="node1" presStyleIdx="0" presStyleCnt="5"/>
      <dgm:spPr/>
    </dgm:pt>
    <dgm:pt modelId="{B5FFFFFB-A59B-44D6-8685-162AEC8BCC98}" type="pres">
      <dgm:prSet presAssocID="{A58290FB-4B11-4CD7-8822-8250FCF0DFF6}" presName="dummy" presStyleCnt="0"/>
      <dgm:spPr/>
    </dgm:pt>
    <dgm:pt modelId="{DE5D3B4D-294A-45CE-9CA0-D9BAC2FBD955}" type="pres">
      <dgm:prSet presAssocID="{A58290FB-4B11-4CD7-8822-8250FCF0DFF6}" presName="node" presStyleLbl="revTx" presStyleIdx="1" presStyleCnt="5">
        <dgm:presLayoutVars>
          <dgm:bulletEnabled val="1"/>
        </dgm:presLayoutVars>
      </dgm:prSet>
      <dgm:spPr/>
    </dgm:pt>
    <dgm:pt modelId="{5450EDC9-A672-4665-AD8C-656CC51BFD68}" type="pres">
      <dgm:prSet presAssocID="{30E64F40-886B-4990-8BE9-F082AC296A16}" presName="sibTrans" presStyleLbl="node1" presStyleIdx="1" presStyleCnt="5"/>
      <dgm:spPr/>
    </dgm:pt>
    <dgm:pt modelId="{17E6AA28-F562-4A9F-BF0C-61278F33756D}" type="pres">
      <dgm:prSet presAssocID="{7E9773D0-C6C5-460F-9289-DBED17EA517D}" presName="dummy" presStyleCnt="0"/>
      <dgm:spPr/>
    </dgm:pt>
    <dgm:pt modelId="{C76CB6CF-228E-40D6-849B-AD547158EADA}" type="pres">
      <dgm:prSet presAssocID="{7E9773D0-C6C5-460F-9289-DBED17EA517D}" presName="node" presStyleLbl="revTx" presStyleIdx="2" presStyleCnt="5">
        <dgm:presLayoutVars>
          <dgm:bulletEnabled val="1"/>
        </dgm:presLayoutVars>
      </dgm:prSet>
      <dgm:spPr/>
    </dgm:pt>
    <dgm:pt modelId="{CE3FC289-4638-40C4-B74E-0ACD96B74C49}" type="pres">
      <dgm:prSet presAssocID="{D14FBE78-C94C-4031-866A-A4BA8455720B}" presName="sibTrans" presStyleLbl="node1" presStyleIdx="2" presStyleCnt="5"/>
      <dgm:spPr/>
    </dgm:pt>
    <dgm:pt modelId="{E8537E24-F65D-4C13-958E-CD892B880870}" type="pres">
      <dgm:prSet presAssocID="{531522DE-2C7D-4EC5-9B02-4C64453A6CA1}" presName="dummy" presStyleCnt="0"/>
      <dgm:spPr/>
    </dgm:pt>
    <dgm:pt modelId="{F3E0362D-192D-4B1A-9530-6CFCD7706FC8}" type="pres">
      <dgm:prSet presAssocID="{531522DE-2C7D-4EC5-9B02-4C64453A6CA1}" presName="node" presStyleLbl="revTx" presStyleIdx="3" presStyleCnt="5">
        <dgm:presLayoutVars>
          <dgm:bulletEnabled val="1"/>
        </dgm:presLayoutVars>
      </dgm:prSet>
      <dgm:spPr/>
    </dgm:pt>
    <dgm:pt modelId="{F42C5CB7-35B6-4CDF-8264-688BDF0E0B3C}" type="pres">
      <dgm:prSet presAssocID="{8F8DE793-420A-48ED-9B84-0FEF0D10C142}" presName="sibTrans" presStyleLbl="node1" presStyleIdx="3" presStyleCnt="5"/>
      <dgm:spPr/>
    </dgm:pt>
    <dgm:pt modelId="{F51AB2D6-0F0D-4FE0-A9C7-0D31F7D44A96}" type="pres">
      <dgm:prSet presAssocID="{47D2E730-E5B1-4589-976E-4EC5EF454D54}" presName="dummy" presStyleCnt="0"/>
      <dgm:spPr/>
    </dgm:pt>
    <dgm:pt modelId="{17ED63E9-52F5-44FB-ACC0-56EF24D126B1}" type="pres">
      <dgm:prSet presAssocID="{47D2E730-E5B1-4589-976E-4EC5EF454D54}" presName="node" presStyleLbl="revTx" presStyleIdx="4" presStyleCnt="5">
        <dgm:presLayoutVars>
          <dgm:bulletEnabled val="1"/>
        </dgm:presLayoutVars>
      </dgm:prSet>
      <dgm:spPr/>
    </dgm:pt>
    <dgm:pt modelId="{F3A215A2-4572-4E7A-AA2D-3778AE46C3DA}" type="pres">
      <dgm:prSet presAssocID="{F90DB44A-7711-41AC-8751-F3909E809363}" presName="sibTrans" presStyleLbl="node1" presStyleIdx="4" presStyleCnt="5"/>
      <dgm:spPr/>
    </dgm:pt>
  </dgm:ptLst>
  <dgm:cxnLst>
    <dgm:cxn modelId="{CBF3140B-1E2C-4817-82AC-75A71CA8A1F7}" type="presOf" srcId="{531522DE-2C7D-4EC5-9B02-4C64453A6CA1}" destId="{F3E0362D-192D-4B1A-9530-6CFCD7706FC8}" srcOrd="0" destOrd="0" presId="urn:microsoft.com/office/officeart/2005/8/layout/cycle1"/>
    <dgm:cxn modelId="{B9A2FA0D-9CDF-48FA-A14A-4B67EC238EED}" type="presOf" srcId="{30E64F40-886B-4990-8BE9-F082AC296A16}" destId="{5450EDC9-A672-4665-AD8C-656CC51BFD68}" srcOrd="0" destOrd="0" presId="urn:microsoft.com/office/officeart/2005/8/layout/cycle1"/>
    <dgm:cxn modelId="{E45FC82C-31AF-4893-B52D-A292FC2D2B4C}" type="presOf" srcId="{7E9773D0-C6C5-460F-9289-DBED17EA517D}" destId="{C76CB6CF-228E-40D6-849B-AD547158EADA}" srcOrd="0" destOrd="0" presId="urn:microsoft.com/office/officeart/2005/8/layout/cycle1"/>
    <dgm:cxn modelId="{0E184A40-05F9-4CE7-8BEA-470341473630}" type="presOf" srcId="{8195D5F5-F9AE-433D-B4FF-541A579A6EB4}" destId="{3C5A6557-2A93-4E58-A5E4-B5C213907C6D}" srcOrd="0" destOrd="0" presId="urn:microsoft.com/office/officeart/2005/8/layout/cycle1"/>
    <dgm:cxn modelId="{6E001253-5B20-4AC7-A7D5-E893C92C7305}" srcId="{4D64925D-6476-4403-A018-27AA23BD6F56}" destId="{7E9773D0-C6C5-460F-9289-DBED17EA517D}" srcOrd="2" destOrd="0" parTransId="{B73CA983-3995-413C-A106-684D8EED0A3A}" sibTransId="{D14FBE78-C94C-4031-866A-A4BA8455720B}"/>
    <dgm:cxn modelId="{5547C956-A683-4568-906B-34E0EDCF1BCC}" type="presOf" srcId="{47D2E730-E5B1-4589-976E-4EC5EF454D54}" destId="{17ED63E9-52F5-44FB-ACC0-56EF24D126B1}" srcOrd="0" destOrd="0" presId="urn:microsoft.com/office/officeart/2005/8/layout/cycle1"/>
    <dgm:cxn modelId="{BA2DDD97-CA38-467A-BB59-49BC12A7D828}" type="presOf" srcId="{4D64925D-6476-4403-A018-27AA23BD6F56}" destId="{3A29D9F5-3F8D-4D84-B555-6810918087BC}" srcOrd="0" destOrd="0" presId="urn:microsoft.com/office/officeart/2005/8/layout/cycle1"/>
    <dgm:cxn modelId="{0AC7EDA2-6DE7-4351-A31D-8CBAE470D642}" srcId="{4D64925D-6476-4403-A018-27AA23BD6F56}" destId="{531522DE-2C7D-4EC5-9B02-4C64453A6CA1}" srcOrd="3" destOrd="0" parTransId="{0E7D4310-20F5-4EF0-8A6F-55916C10CFD5}" sibTransId="{8F8DE793-420A-48ED-9B84-0FEF0D10C142}"/>
    <dgm:cxn modelId="{A0ED03B8-D188-46F7-BE8A-15A69FDD3C9D}" type="presOf" srcId="{8F8DE793-420A-48ED-9B84-0FEF0D10C142}" destId="{F42C5CB7-35B6-4CDF-8264-688BDF0E0B3C}" srcOrd="0" destOrd="0" presId="urn:microsoft.com/office/officeart/2005/8/layout/cycle1"/>
    <dgm:cxn modelId="{863573B8-DA11-492A-9A42-2746018155DD}" srcId="{4D64925D-6476-4403-A018-27AA23BD6F56}" destId="{A58290FB-4B11-4CD7-8822-8250FCF0DFF6}" srcOrd="1" destOrd="0" parTransId="{87E1A6C6-C657-4430-AE5C-C89A76B0FA14}" sibTransId="{30E64F40-886B-4990-8BE9-F082AC296A16}"/>
    <dgm:cxn modelId="{6A0503BE-C660-4F8B-AE1C-2007720B451E}" type="presOf" srcId="{64044434-317F-42D3-BB22-159A106BA856}" destId="{30AA806C-6691-4791-8EA8-A1DE07E93918}" srcOrd="0" destOrd="0" presId="urn:microsoft.com/office/officeart/2005/8/layout/cycle1"/>
    <dgm:cxn modelId="{812EDBC0-381B-4C42-88E4-E1B7A3387247}" type="presOf" srcId="{A58290FB-4B11-4CD7-8822-8250FCF0DFF6}" destId="{DE5D3B4D-294A-45CE-9CA0-D9BAC2FBD955}" srcOrd="0" destOrd="0" presId="urn:microsoft.com/office/officeart/2005/8/layout/cycle1"/>
    <dgm:cxn modelId="{30F9A9C8-CB9C-441D-88C4-DAF17A064284}" type="presOf" srcId="{F90DB44A-7711-41AC-8751-F3909E809363}" destId="{F3A215A2-4572-4E7A-AA2D-3778AE46C3DA}" srcOrd="0" destOrd="0" presId="urn:microsoft.com/office/officeart/2005/8/layout/cycle1"/>
    <dgm:cxn modelId="{EE0B27CD-CF08-4FB9-B6BD-D8D246285E02}" srcId="{4D64925D-6476-4403-A018-27AA23BD6F56}" destId="{47D2E730-E5B1-4589-976E-4EC5EF454D54}" srcOrd="4" destOrd="0" parTransId="{EE8398AD-281E-4863-BD30-ACF5440D2FEE}" sibTransId="{F90DB44A-7711-41AC-8751-F3909E809363}"/>
    <dgm:cxn modelId="{BA07C6E3-A083-4AAA-8C98-AE48877B7EA2}" srcId="{4D64925D-6476-4403-A018-27AA23BD6F56}" destId="{64044434-317F-42D3-BB22-159A106BA856}" srcOrd="0" destOrd="0" parTransId="{09D5DAA5-95AC-4DB2-AE53-039E045D3F40}" sibTransId="{8195D5F5-F9AE-433D-B4FF-541A579A6EB4}"/>
    <dgm:cxn modelId="{12506AF7-CC52-4893-9FBF-A6C5B9406BBD}" type="presOf" srcId="{D14FBE78-C94C-4031-866A-A4BA8455720B}" destId="{CE3FC289-4638-40C4-B74E-0ACD96B74C49}" srcOrd="0" destOrd="0" presId="urn:microsoft.com/office/officeart/2005/8/layout/cycle1"/>
    <dgm:cxn modelId="{1F73B9DB-7D0F-470F-9FFA-BE80A70E4EDB}" type="presParOf" srcId="{3A29D9F5-3F8D-4D84-B555-6810918087BC}" destId="{F23A3444-F0DC-4233-810B-5B0AE904362C}" srcOrd="0" destOrd="0" presId="urn:microsoft.com/office/officeart/2005/8/layout/cycle1"/>
    <dgm:cxn modelId="{612F88C1-3F7F-489F-9279-F5DEF46DD7E4}" type="presParOf" srcId="{3A29D9F5-3F8D-4D84-B555-6810918087BC}" destId="{30AA806C-6691-4791-8EA8-A1DE07E93918}" srcOrd="1" destOrd="0" presId="urn:microsoft.com/office/officeart/2005/8/layout/cycle1"/>
    <dgm:cxn modelId="{4A3542A2-99A8-4C11-B4F7-B5B5B5303C54}" type="presParOf" srcId="{3A29D9F5-3F8D-4D84-B555-6810918087BC}" destId="{3C5A6557-2A93-4E58-A5E4-B5C213907C6D}" srcOrd="2" destOrd="0" presId="urn:microsoft.com/office/officeart/2005/8/layout/cycle1"/>
    <dgm:cxn modelId="{746B8B66-9CC8-4335-B89E-464DF7965BE8}" type="presParOf" srcId="{3A29D9F5-3F8D-4D84-B555-6810918087BC}" destId="{B5FFFFFB-A59B-44D6-8685-162AEC8BCC98}" srcOrd="3" destOrd="0" presId="urn:microsoft.com/office/officeart/2005/8/layout/cycle1"/>
    <dgm:cxn modelId="{F895A142-1EF4-4EEB-9236-FA92FEC53D2B}" type="presParOf" srcId="{3A29D9F5-3F8D-4D84-B555-6810918087BC}" destId="{DE5D3B4D-294A-45CE-9CA0-D9BAC2FBD955}" srcOrd="4" destOrd="0" presId="urn:microsoft.com/office/officeart/2005/8/layout/cycle1"/>
    <dgm:cxn modelId="{1B76D7E0-8C91-4A51-A439-B9F41001ABC7}" type="presParOf" srcId="{3A29D9F5-3F8D-4D84-B555-6810918087BC}" destId="{5450EDC9-A672-4665-AD8C-656CC51BFD68}" srcOrd="5" destOrd="0" presId="urn:microsoft.com/office/officeart/2005/8/layout/cycle1"/>
    <dgm:cxn modelId="{9C2700FD-77CB-4C35-8643-8600C3DF4663}" type="presParOf" srcId="{3A29D9F5-3F8D-4D84-B555-6810918087BC}" destId="{17E6AA28-F562-4A9F-BF0C-61278F33756D}" srcOrd="6" destOrd="0" presId="urn:microsoft.com/office/officeart/2005/8/layout/cycle1"/>
    <dgm:cxn modelId="{76A5F37A-A087-4B39-B3AB-C18008F911BE}" type="presParOf" srcId="{3A29D9F5-3F8D-4D84-B555-6810918087BC}" destId="{C76CB6CF-228E-40D6-849B-AD547158EADA}" srcOrd="7" destOrd="0" presId="urn:microsoft.com/office/officeart/2005/8/layout/cycle1"/>
    <dgm:cxn modelId="{7D9FC563-4FC4-4CA5-8E6F-373298EF60A4}" type="presParOf" srcId="{3A29D9F5-3F8D-4D84-B555-6810918087BC}" destId="{CE3FC289-4638-40C4-B74E-0ACD96B74C49}" srcOrd="8" destOrd="0" presId="urn:microsoft.com/office/officeart/2005/8/layout/cycle1"/>
    <dgm:cxn modelId="{7E5E3E88-1AFA-4E78-8ACA-A9DC29180F60}" type="presParOf" srcId="{3A29D9F5-3F8D-4D84-B555-6810918087BC}" destId="{E8537E24-F65D-4C13-958E-CD892B880870}" srcOrd="9" destOrd="0" presId="urn:microsoft.com/office/officeart/2005/8/layout/cycle1"/>
    <dgm:cxn modelId="{3273FA07-034C-4339-BCCE-EC87F5E52B4C}" type="presParOf" srcId="{3A29D9F5-3F8D-4D84-B555-6810918087BC}" destId="{F3E0362D-192D-4B1A-9530-6CFCD7706FC8}" srcOrd="10" destOrd="0" presId="urn:microsoft.com/office/officeart/2005/8/layout/cycle1"/>
    <dgm:cxn modelId="{48F7E9C9-8264-40A1-BE6E-9DDF3B53F2B7}" type="presParOf" srcId="{3A29D9F5-3F8D-4D84-B555-6810918087BC}" destId="{F42C5CB7-35B6-4CDF-8264-688BDF0E0B3C}" srcOrd="11" destOrd="0" presId="urn:microsoft.com/office/officeart/2005/8/layout/cycle1"/>
    <dgm:cxn modelId="{C6ACA98F-94A7-4719-9A00-300E11463EBF}" type="presParOf" srcId="{3A29D9F5-3F8D-4D84-B555-6810918087BC}" destId="{F51AB2D6-0F0D-4FE0-A9C7-0D31F7D44A96}" srcOrd="12" destOrd="0" presId="urn:microsoft.com/office/officeart/2005/8/layout/cycle1"/>
    <dgm:cxn modelId="{8E68DF12-F8AA-4FF0-A84B-54BECA5F4B3F}" type="presParOf" srcId="{3A29D9F5-3F8D-4D84-B555-6810918087BC}" destId="{17ED63E9-52F5-44FB-ACC0-56EF24D126B1}" srcOrd="13" destOrd="0" presId="urn:microsoft.com/office/officeart/2005/8/layout/cycle1"/>
    <dgm:cxn modelId="{C757695F-C5D9-42BC-96EE-01EF04001F48}" type="presParOf" srcId="{3A29D9F5-3F8D-4D84-B555-6810918087BC}" destId="{F3A215A2-4572-4E7A-AA2D-3778AE46C3DA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E49C73-90B9-4931-B756-1432B55CDA6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C1CE967-0E0B-4D6D-96AD-E82DDA94A892}">
      <dgm:prSet/>
      <dgm:spPr/>
      <dgm:t>
        <a:bodyPr/>
        <a:lstStyle/>
        <a:p>
          <a:r>
            <a:rPr lang="en-US"/>
            <a:t>Kubernetes is an open-source platform for managing containerized applications.</a:t>
          </a:r>
        </a:p>
      </dgm:t>
    </dgm:pt>
    <dgm:pt modelId="{18F8F97E-D3AD-40A7-A05C-41517DA7424E}" type="parTrans" cxnId="{58405FA1-ED6E-4ECA-9153-FC8BF88EA279}">
      <dgm:prSet/>
      <dgm:spPr/>
      <dgm:t>
        <a:bodyPr/>
        <a:lstStyle/>
        <a:p>
          <a:endParaRPr lang="en-US"/>
        </a:p>
      </dgm:t>
    </dgm:pt>
    <dgm:pt modelId="{63B54A25-0438-49AB-A0EE-0EF1485FC16F}" type="sibTrans" cxnId="{58405FA1-ED6E-4ECA-9153-FC8BF88EA279}">
      <dgm:prSet/>
      <dgm:spPr/>
      <dgm:t>
        <a:bodyPr/>
        <a:lstStyle/>
        <a:p>
          <a:endParaRPr lang="en-US"/>
        </a:p>
      </dgm:t>
    </dgm:pt>
    <dgm:pt modelId="{B57E46F7-BDF0-43D4-A908-A353BB1C05CF}">
      <dgm:prSet/>
      <dgm:spPr/>
      <dgm:t>
        <a:bodyPr/>
        <a:lstStyle/>
        <a:p>
          <a:r>
            <a:rPr lang="en-US"/>
            <a:t>Kubernetes, often abbreviated as K8s, is a platform that helps manage containerized applications in various environments, ensuring they run smoothly.</a:t>
          </a:r>
        </a:p>
      </dgm:t>
    </dgm:pt>
    <dgm:pt modelId="{64F7E341-1327-4BCB-8F5F-772102705CC0}" type="parTrans" cxnId="{11442602-D321-4197-BC6B-6AD72CB3D733}">
      <dgm:prSet/>
      <dgm:spPr/>
      <dgm:t>
        <a:bodyPr/>
        <a:lstStyle/>
        <a:p>
          <a:endParaRPr lang="en-US"/>
        </a:p>
      </dgm:t>
    </dgm:pt>
    <dgm:pt modelId="{6F50B302-1002-4ED3-8062-F771F6ACA833}" type="sibTrans" cxnId="{11442602-D321-4197-BC6B-6AD72CB3D733}">
      <dgm:prSet/>
      <dgm:spPr/>
      <dgm:t>
        <a:bodyPr/>
        <a:lstStyle/>
        <a:p>
          <a:endParaRPr lang="en-US"/>
        </a:p>
      </dgm:t>
    </dgm:pt>
    <dgm:pt modelId="{8A263B2E-A1A4-4A4D-933C-0DB6F2960F14}">
      <dgm:prSet/>
      <dgm:spPr/>
      <dgm:t>
        <a:bodyPr/>
        <a:lstStyle/>
        <a:p>
          <a:r>
            <a:rPr lang="en-US"/>
            <a:t>Through this we can do scaling .</a:t>
          </a:r>
        </a:p>
      </dgm:t>
    </dgm:pt>
    <dgm:pt modelId="{35F36781-F830-4B77-A07A-C0EDA9881249}" type="parTrans" cxnId="{7159E2EE-5E21-4456-B22C-1A753A11F0AD}">
      <dgm:prSet/>
      <dgm:spPr/>
      <dgm:t>
        <a:bodyPr/>
        <a:lstStyle/>
        <a:p>
          <a:endParaRPr lang="en-US"/>
        </a:p>
      </dgm:t>
    </dgm:pt>
    <dgm:pt modelId="{A8B484D3-D8D9-461D-8FC8-9A46FAE13EB1}" type="sibTrans" cxnId="{7159E2EE-5E21-4456-B22C-1A753A11F0AD}">
      <dgm:prSet/>
      <dgm:spPr/>
      <dgm:t>
        <a:bodyPr/>
        <a:lstStyle/>
        <a:p>
          <a:endParaRPr lang="en-US"/>
        </a:p>
      </dgm:t>
    </dgm:pt>
    <dgm:pt modelId="{F49B54CC-5481-4DA0-9D15-1E2E5C9094CA}" type="pres">
      <dgm:prSet presAssocID="{1CE49C73-90B9-4931-B756-1432B55CDA63}" presName="root" presStyleCnt="0">
        <dgm:presLayoutVars>
          <dgm:dir/>
          <dgm:resizeHandles val="exact"/>
        </dgm:presLayoutVars>
      </dgm:prSet>
      <dgm:spPr/>
    </dgm:pt>
    <dgm:pt modelId="{E3A662DD-677B-4CE5-915A-B60D8BE14081}" type="pres">
      <dgm:prSet presAssocID="{3C1CE967-0E0B-4D6D-96AD-E82DDA94A892}" presName="compNode" presStyleCnt="0"/>
      <dgm:spPr/>
    </dgm:pt>
    <dgm:pt modelId="{DF457680-7B9B-481E-A612-2141EDCC1734}" type="pres">
      <dgm:prSet presAssocID="{3C1CE967-0E0B-4D6D-96AD-E82DDA94A892}" presName="bgRect" presStyleLbl="bgShp" presStyleIdx="0" presStyleCnt="3"/>
      <dgm:spPr/>
    </dgm:pt>
    <dgm:pt modelId="{32575833-CCA8-4E73-BC1C-598ABBBE73AE}" type="pres">
      <dgm:prSet presAssocID="{3C1CE967-0E0B-4D6D-96AD-E82DDA94A8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5681199B-8074-4EB7-90C5-74E6993A1895}" type="pres">
      <dgm:prSet presAssocID="{3C1CE967-0E0B-4D6D-96AD-E82DDA94A892}" presName="spaceRect" presStyleCnt="0"/>
      <dgm:spPr/>
    </dgm:pt>
    <dgm:pt modelId="{82465F4B-1ABC-4A8D-9A8A-36A1AAA84DFB}" type="pres">
      <dgm:prSet presAssocID="{3C1CE967-0E0B-4D6D-96AD-E82DDA94A892}" presName="parTx" presStyleLbl="revTx" presStyleIdx="0" presStyleCnt="3">
        <dgm:presLayoutVars>
          <dgm:chMax val="0"/>
          <dgm:chPref val="0"/>
        </dgm:presLayoutVars>
      </dgm:prSet>
      <dgm:spPr/>
    </dgm:pt>
    <dgm:pt modelId="{EC9548C0-E521-404C-A78E-00FF0D7EA550}" type="pres">
      <dgm:prSet presAssocID="{63B54A25-0438-49AB-A0EE-0EF1485FC16F}" presName="sibTrans" presStyleCnt="0"/>
      <dgm:spPr/>
    </dgm:pt>
    <dgm:pt modelId="{AE5B4FAD-86AD-494E-B95A-002D2FC56E88}" type="pres">
      <dgm:prSet presAssocID="{B57E46F7-BDF0-43D4-A908-A353BB1C05CF}" presName="compNode" presStyleCnt="0"/>
      <dgm:spPr/>
    </dgm:pt>
    <dgm:pt modelId="{1B339392-78A3-4BE3-9DD6-E3555A036973}" type="pres">
      <dgm:prSet presAssocID="{B57E46F7-BDF0-43D4-A908-A353BB1C05CF}" presName="bgRect" presStyleLbl="bgShp" presStyleIdx="1" presStyleCnt="3"/>
      <dgm:spPr/>
    </dgm:pt>
    <dgm:pt modelId="{461F3AA5-3127-4943-9D15-D1A6A8676DAB}" type="pres">
      <dgm:prSet presAssocID="{B57E46F7-BDF0-43D4-A908-A353BB1C05C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B198B261-FE43-4647-9EFC-2560DEC2F290}" type="pres">
      <dgm:prSet presAssocID="{B57E46F7-BDF0-43D4-A908-A353BB1C05CF}" presName="spaceRect" presStyleCnt="0"/>
      <dgm:spPr/>
    </dgm:pt>
    <dgm:pt modelId="{BEB02A9F-0B3B-4DFD-873E-22413189D0EA}" type="pres">
      <dgm:prSet presAssocID="{B57E46F7-BDF0-43D4-A908-A353BB1C05CF}" presName="parTx" presStyleLbl="revTx" presStyleIdx="1" presStyleCnt="3">
        <dgm:presLayoutVars>
          <dgm:chMax val="0"/>
          <dgm:chPref val="0"/>
        </dgm:presLayoutVars>
      </dgm:prSet>
      <dgm:spPr/>
    </dgm:pt>
    <dgm:pt modelId="{6EBBB4F1-5CB0-4DFD-AEB6-22852DD376BD}" type="pres">
      <dgm:prSet presAssocID="{6F50B302-1002-4ED3-8062-F771F6ACA833}" presName="sibTrans" presStyleCnt="0"/>
      <dgm:spPr/>
    </dgm:pt>
    <dgm:pt modelId="{6C34AF8F-C619-4F21-88CF-BA14A348A36F}" type="pres">
      <dgm:prSet presAssocID="{8A263B2E-A1A4-4A4D-933C-0DB6F2960F14}" presName="compNode" presStyleCnt="0"/>
      <dgm:spPr/>
    </dgm:pt>
    <dgm:pt modelId="{77081018-4DA1-4C7D-9652-DE57029DA7E8}" type="pres">
      <dgm:prSet presAssocID="{8A263B2E-A1A4-4A4D-933C-0DB6F2960F14}" presName="bgRect" presStyleLbl="bgShp" presStyleIdx="2" presStyleCnt="3"/>
      <dgm:spPr/>
    </dgm:pt>
    <dgm:pt modelId="{DA74DE03-547D-4BFF-9A58-D1E0F5DAE01A}" type="pres">
      <dgm:prSet presAssocID="{8A263B2E-A1A4-4A4D-933C-0DB6F2960F1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76BEF81D-9F07-4FDC-8989-43042CDEDA52}" type="pres">
      <dgm:prSet presAssocID="{8A263B2E-A1A4-4A4D-933C-0DB6F2960F14}" presName="spaceRect" presStyleCnt="0"/>
      <dgm:spPr/>
    </dgm:pt>
    <dgm:pt modelId="{7AFB8898-B2AF-4AC8-8AEE-969947AB3296}" type="pres">
      <dgm:prSet presAssocID="{8A263B2E-A1A4-4A4D-933C-0DB6F2960F1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1442602-D321-4197-BC6B-6AD72CB3D733}" srcId="{1CE49C73-90B9-4931-B756-1432B55CDA63}" destId="{B57E46F7-BDF0-43D4-A908-A353BB1C05CF}" srcOrd="1" destOrd="0" parTransId="{64F7E341-1327-4BCB-8F5F-772102705CC0}" sibTransId="{6F50B302-1002-4ED3-8062-F771F6ACA833}"/>
    <dgm:cxn modelId="{0F48CF40-10CC-43AF-B5C2-1D5DE8055E8B}" type="presOf" srcId="{B57E46F7-BDF0-43D4-A908-A353BB1C05CF}" destId="{BEB02A9F-0B3B-4DFD-873E-22413189D0EA}" srcOrd="0" destOrd="0" presId="urn:microsoft.com/office/officeart/2018/2/layout/IconVerticalSolidList"/>
    <dgm:cxn modelId="{CB28D59B-6693-4B42-87BD-C6C245884844}" type="presOf" srcId="{3C1CE967-0E0B-4D6D-96AD-E82DDA94A892}" destId="{82465F4B-1ABC-4A8D-9A8A-36A1AAA84DFB}" srcOrd="0" destOrd="0" presId="urn:microsoft.com/office/officeart/2018/2/layout/IconVerticalSolidList"/>
    <dgm:cxn modelId="{58405FA1-ED6E-4ECA-9153-FC8BF88EA279}" srcId="{1CE49C73-90B9-4931-B756-1432B55CDA63}" destId="{3C1CE967-0E0B-4D6D-96AD-E82DDA94A892}" srcOrd="0" destOrd="0" parTransId="{18F8F97E-D3AD-40A7-A05C-41517DA7424E}" sibTransId="{63B54A25-0438-49AB-A0EE-0EF1485FC16F}"/>
    <dgm:cxn modelId="{F01B4FB8-BA1D-4EA5-A9E2-88F1681C7387}" type="presOf" srcId="{1CE49C73-90B9-4931-B756-1432B55CDA63}" destId="{F49B54CC-5481-4DA0-9D15-1E2E5C9094CA}" srcOrd="0" destOrd="0" presId="urn:microsoft.com/office/officeart/2018/2/layout/IconVerticalSolidList"/>
    <dgm:cxn modelId="{FEEED6D6-26B3-4B67-80B0-BF8BD98686E0}" type="presOf" srcId="{8A263B2E-A1A4-4A4D-933C-0DB6F2960F14}" destId="{7AFB8898-B2AF-4AC8-8AEE-969947AB3296}" srcOrd="0" destOrd="0" presId="urn:microsoft.com/office/officeart/2018/2/layout/IconVerticalSolidList"/>
    <dgm:cxn modelId="{7159E2EE-5E21-4456-B22C-1A753A11F0AD}" srcId="{1CE49C73-90B9-4931-B756-1432B55CDA63}" destId="{8A263B2E-A1A4-4A4D-933C-0DB6F2960F14}" srcOrd="2" destOrd="0" parTransId="{35F36781-F830-4B77-A07A-C0EDA9881249}" sibTransId="{A8B484D3-D8D9-461D-8FC8-9A46FAE13EB1}"/>
    <dgm:cxn modelId="{25151064-1CA6-4CBB-A0C7-D230F26292E0}" type="presParOf" srcId="{F49B54CC-5481-4DA0-9D15-1E2E5C9094CA}" destId="{E3A662DD-677B-4CE5-915A-B60D8BE14081}" srcOrd="0" destOrd="0" presId="urn:microsoft.com/office/officeart/2018/2/layout/IconVerticalSolidList"/>
    <dgm:cxn modelId="{E9AC9E64-7952-418C-9953-F166DC2E8D30}" type="presParOf" srcId="{E3A662DD-677B-4CE5-915A-B60D8BE14081}" destId="{DF457680-7B9B-481E-A612-2141EDCC1734}" srcOrd="0" destOrd="0" presId="urn:microsoft.com/office/officeart/2018/2/layout/IconVerticalSolidList"/>
    <dgm:cxn modelId="{58502CC7-FEE8-499D-A48C-F073F27FF2F6}" type="presParOf" srcId="{E3A662DD-677B-4CE5-915A-B60D8BE14081}" destId="{32575833-CCA8-4E73-BC1C-598ABBBE73AE}" srcOrd="1" destOrd="0" presId="urn:microsoft.com/office/officeart/2018/2/layout/IconVerticalSolidList"/>
    <dgm:cxn modelId="{B166CEE7-02EB-4969-9526-DB4D9C7313F3}" type="presParOf" srcId="{E3A662DD-677B-4CE5-915A-B60D8BE14081}" destId="{5681199B-8074-4EB7-90C5-74E6993A1895}" srcOrd="2" destOrd="0" presId="urn:microsoft.com/office/officeart/2018/2/layout/IconVerticalSolidList"/>
    <dgm:cxn modelId="{5D063ACE-F2A4-4BA5-96E3-522F305E7572}" type="presParOf" srcId="{E3A662DD-677B-4CE5-915A-B60D8BE14081}" destId="{82465F4B-1ABC-4A8D-9A8A-36A1AAA84DFB}" srcOrd="3" destOrd="0" presId="urn:microsoft.com/office/officeart/2018/2/layout/IconVerticalSolidList"/>
    <dgm:cxn modelId="{6B65741B-502D-4958-9C66-A7C186ABA12B}" type="presParOf" srcId="{F49B54CC-5481-4DA0-9D15-1E2E5C9094CA}" destId="{EC9548C0-E521-404C-A78E-00FF0D7EA550}" srcOrd="1" destOrd="0" presId="urn:microsoft.com/office/officeart/2018/2/layout/IconVerticalSolidList"/>
    <dgm:cxn modelId="{9818EA54-8250-4259-9629-E9E0EEF82138}" type="presParOf" srcId="{F49B54CC-5481-4DA0-9D15-1E2E5C9094CA}" destId="{AE5B4FAD-86AD-494E-B95A-002D2FC56E88}" srcOrd="2" destOrd="0" presId="urn:microsoft.com/office/officeart/2018/2/layout/IconVerticalSolidList"/>
    <dgm:cxn modelId="{07EDFCEA-26E6-4A4C-821B-54A6ECAA34FC}" type="presParOf" srcId="{AE5B4FAD-86AD-494E-B95A-002D2FC56E88}" destId="{1B339392-78A3-4BE3-9DD6-E3555A036973}" srcOrd="0" destOrd="0" presId="urn:microsoft.com/office/officeart/2018/2/layout/IconVerticalSolidList"/>
    <dgm:cxn modelId="{41B8666A-F21C-41E6-ADC9-C3AEAF47DC77}" type="presParOf" srcId="{AE5B4FAD-86AD-494E-B95A-002D2FC56E88}" destId="{461F3AA5-3127-4943-9D15-D1A6A8676DAB}" srcOrd="1" destOrd="0" presId="urn:microsoft.com/office/officeart/2018/2/layout/IconVerticalSolidList"/>
    <dgm:cxn modelId="{262DD2D9-425C-451E-B595-71D64BD71275}" type="presParOf" srcId="{AE5B4FAD-86AD-494E-B95A-002D2FC56E88}" destId="{B198B261-FE43-4647-9EFC-2560DEC2F290}" srcOrd="2" destOrd="0" presId="urn:microsoft.com/office/officeart/2018/2/layout/IconVerticalSolidList"/>
    <dgm:cxn modelId="{5776E96D-6DE4-45EE-8EDE-E90AA797732E}" type="presParOf" srcId="{AE5B4FAD-86AD-494E-B95A-002D2FC56E88}" destId="{BEB02A9F-0B3B-4DFD-873E-22413189D0EA}" srcOrd="3" destOrd="0" presId="urn:microsoft.com/office/officeart/2018/2/layout/IconVerticalSolidList"/>
    <dgm:cxn modelId="{7345C6A7-DCD4-42B8-A582-2E4D7FD32C22}" type="presParOf" srcId="{F49B54CC-5481-4DA0-9D15-1E2E5C9094CA}" destId="{6EBBB4F1-5CB0-4DFD-AEB6-22852DD376BD}" srcOrd="3" destOrd="0" presId="urn:microsoft.com/office/officeart/2018/2/layout/IconVerticalSolidList"/>
    <dgm:cxn modelId="{70F94453-D8C7-41BB-81EE-6E74A86674CA}" type="presParOf" srcId="{F49B54CC-5481-4DA0-9D15-1E2E5C9094CA}" destId="{6C34AF8F-C619-4F21-88CF-BA14A348A36F}" srcOrd="4" destOrd="0" presId="urn:microsoft.com/office/officeart/2018/2/layout/IconVerticalSolidList"/>
    <dgm:cxn modelId="{B35766FF-11D8-42D9-8C0E-8C73F03E2768}" type="presParOf" srcId="{6C34AF8F-C619-4F21-88CF-BA14A348A36F}" destId="{77081018-4DA1-4C7D-9652-DE57029DA7E8}" srcOrd="0" destOrd="0" presId="urn:microsoft.com/office/officeart/2018/2/layout/IconVerticalSolidList"/>
    <dgm:cxn modelId="{4C8866D6-4309-416A-A5E7-BACB815C280A}" type="presParOf" srcId="{6C34AF8F-C619-4F21-88CF-BA14A348A36F}" destId="{DA74DE03-547D-4BFF-9A58-D1E0F5DAE01A}" srcOrd="1" destOrd="0" presId="urn:microsoft.com/office/officeart/2018/2/layout/IconVerticalSolidList"/>
    <dgm:cxn modelId="{9284D309-B9E1-4F95-BFD8-5649C0F406F9}" type="presParOf" srcId="{6C34AF8F-C619-4F21-88CF-BA14A348A36F}" destId="{76BEF81D-9F07-4FDC-8989-43042CDEDA52}" srcOrd="2" destOrd="0" presId="urn:microsoft.com/office/officeart/2018/2/layout/IconVerticalSolidList"/>
    <dgm:cxn modelId="{16CB14BB-37E8-4AFC-869B-F3B31B673DD6}" type="presParOf" srcId="{6C34AF8F-C619-4F21-88CF-BA14A348A36F}" destId="{7AFB8898-B2AF-4AC8-8AEE-969947AB32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5CBE95-6F23-4413-A7B4-4D0F5A8DE40F}">
      <dsp:nvSpPr>
        <dsp:cNvPr id="0" name=""/>
        <dsp:cNvSpPr/>
      </dsp:nvSpPr>
      <dsp:spPr>
        <a:xfrm>
          <a:off x="282221" y="368029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C5B3F7-7F7F-472A-BC13-3A7A92CCCECB}">
      <dsp:nvSpPr>
        <dsp:cNvPr id="0" name=""/>
        <dsp:cNvSpPr/>
      </dsp:nvSpPr>
      <dsp:spPr>
        <a:xfrm>
          <a:off x="570337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B2E0B0-9063-4646-A371-ECEA28D54589}">
      <dsp:nvSpPr>
        <dsp:cNvPr id="0" name=""/>
        <dsp:cNvSpPr/>
      </dsp:nvSpPr>
      <dsp:spPr>
        <a:xfrm>
          <a:off x="1948202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Docker daemon (dockerd) listens for Docker API requests (docker build, docker run, docker push, docker pull, etc).</a:t>
          </a:r>
        </a:p>
      </dsp:txBody>
      <dsp:txXfrm>
        <a:off x="1948202" y="368029"/>
        <a:ext cx="3233964" cy="1371985"/>
      </dsp:txXfrm>
    </dsp:sp>
    <dsp:sp modelId="{BF203917-2B20-4B6A-B395-4467B2735C90}">
      <dsp:nvSpPr>
        <dsp:cNvPr id="0" name=""/>
        <dsp:cNvSpPr/>
      </dsp:nvSpPr>
      <dsp:spPr>
        <a:xfrm>
          <a:off x="5745661" y="368029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7F0B05-0B67-4527-A71C-DC97171DC19A}">
      <dsp:nvSpPr>
        <dsp:cNvPr id="0" name=""/>
        <dsp:cNvSpPr/>
      </dsp:nvSpPr>
      <dsp:spPr>
        <a:xfrm>
          <a:off x="6033778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FC7FDD-E625-4920-9CDA-08ECFE0C0460}">
      <dsp:nvSpPr>
        <dsp:cNvPr id="0" name=""/>
        <dsp:cNvSpPr/>
      </dsp:nvSpPr>
      <dsp:spPr>
        <a:xfrm>
          <a:off x="7411643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It Manages Docker objects such as images, containers, networks, and volumes. </a:t>
          </a:r>
        </a:p>
      </dsp:txBody>
      <dsp:txXfrm>
        <a:off x="7411643" y="368029"/>
        <a:ext cx="3233964" cy="1371985"/>
      </dsp:txXfrm>
    </dsp:sp>
    <dsp:sp modelId="{221922B6-C376-4945-9CE4-2B577BCED8DD}">
      <dsp:nvSpPr>
        <dsp:cNvPr id="0" name=""/>
        <dsp:cNvSpPr/>
      </dsp:nvSpPr>
      <dsp:spPr>
        <a:xfrm>
          <a:off x="282221" y="2452790"/>
          <a:ext cx="1371985" cy="1371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A3D29F-B968-4805-B3B5-E88E53CAF211}">
      <dsp:nvSpPr>
        <dsp:cNvPr id="0" name=""/>
        <dsp:cNvSpPr/>
      </dsp:nvSpPr>
      <dsp:spPr>
        <a:xfrm>
          <a:off x="570337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A0959-60A2-41C9-A350-973641623F04}">
      <dsp:nvSpPr>
        <dsp:cNvPr id="0" name=""/>
        <dsp:cNvSpPr/>
      </dsp:nvSpPr>
      <dsp:spPr>
        <a:xfrm>
          <a:off x="1948202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When we use commands such as docker run, the client sends this command to the dockerd, which carries them out and processes it.</a:t>
          </a:r>
        </a:p>
      </dsp:txBody>
      <dsp:txXfrm>
        <a:off x="1948202" y="2452790"/>
        <a:ext cx="3233964" cy="1371985"/>
      </dsp:txXfrm>
    </dsp:sp>
    <dsp:sp modelId="{49DDE1CE-99DC-4E36-8E82-59D085394082}">
      <dsp:nvSpPr>
        <dsp:cNvPr id="0" name=""/>
        <dsp:cNvSpPr/>
      </dsp:nvSpPr>
      <dsp:spPr>
        <a:xfrm>
          <a:off x="5745661" y="2452790"/>
          <a:ext cx="1371985" cy="137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F618B9-662D-4783-B6EA-C05C229E5F21}">
      <dsp:nvSpPr>
        <dsp:cNvPr id="0" name=""/>
        <dsp:cNvSpPr/>
      </dsp:nvSpPr>
      <dsp:spPr>
        <a:xfrm>
          <a:off x="6033778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B4F7CA-7CA5-41C4-8CA6-A0BD327277FB}">
      <dsp:nvSpPr>
        <dsp:cNvPr id="0" name=""/>
        <dsp:cNvSpPr/>
      </dsp:nvSpPr>
      <dsp:spPr>
        <a:xfrm>
          <a:off x="7411643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Internally the docker command uses the Docker REST APIs.</a:t>
          </a:r>
        </a:p>
      </dsp:txBody>
      <dsp:txXfrm>
        <a:off x="7411643" y="2452790"/>
        <a:ext cx="3233964" cy="13719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A806C-6691-4791-8EA8-A1DE07E93918}">
      <dsp:nvSpPr>
        <dsp:cNvPr id="0" name=""/>
        <dsp:cNvSpPr/>
      </dsp:nvSpPr>
      <dsp:spPr>
        <a:xfrm>
          <a:off x="6339719" y="31442"/>
          <a:ext cx="1137796" cy="113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Environment Consistency</a:t>
          </a:r>
        </a:p>
      </dsp:txBody>
      <dsp:txXfrm>
        <a:off x="6339719" y="31442"/>
        <a:ext cx="1137796" cy="1137796"/>
      </dsp:txXfrm>
    </dsp:sp>
    <dsp:sp modelId="{3C5A6557-2A93-4E58-A5E4-B5C213907C6D}">
      <dsp:nvSpPr>
        <dsp:cNvPr id="0" name=""/>
        <dsp:cNvSpPr/>
      </dsp:nvSpPr>
      <dsp:spPr>
        <a:xfrm>
          <a:off x="3664183" y="-1356"/>
          <a:ext cx="4264699" cy="4264699"/>
        </a:xfrm>
        <a:prstGeom prst="circularArrow">
          <a:avLst>
            <a:gd name="adj1" fmla="val 5202"/>
            <a:gd name="adj2" fmla="val 336082"/>
            <a:gd name="adj3" fmla="val 21292552"/>
            <a:gd name="adj4" fmla="val 19766843"/>
            <a:gd name="adj5" fmla="val 60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D3B4D-294A-45CE-9CA0-D9BAC2FBD955}">
      <dsp:nvSpPr>
        <dsp:cNvPr id="0" name=""/>
        <dsp:cNvSpPr/>
      </dsp:nvSpPr>
      <dsp:spPr>
        <a:xfrm>
          <a:off x="7027025" y="2146752"/>
          <a:ext cx="1137796" cy="113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Isolation</a:t>
          </a:r>
        </a:p>
      </dsp:txBody>
      <dsp:txXfrm>
        <a:off x="7027025" y="2146752"/>
        <a:ext cx="1137796" cy="1137796"/>
      </dsp:txXfrm>
    </dsp:sp>
    <dsp:sp modelId="{5450EDC9-A672-4665-AD8C-656CC51BFD68}">
      <dsp:nvSpPr>
        <dsp:cNvPr id="0" name=""/>
        <dsp:cNvSpPr/>
      </dsp:nvSpPr>
      <dsp:spPr>
        <a:xfrm>
          <a:off x="3664183" y="-1356"/>
          <a:ext cx="4264699" cy="4264699"/>
        </a:xfrm>
        <a:prstGeom prst="circularArrow">
          <a:avLst>
            <a:gd name="adj1" fmla="val 5202"/>
            <a:gd name="adj2" fmla="val 336082"/>
            <a:gd name="adj3" fmla="val 4013983"/>
            <a:gd name="adj4" fmla="val 2254089"/>
            <a:gd name="adj5" fmla="val 60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CB6CF-228E-40D6-849B-AD547158EADA}">
      <dsp:nvSpPr>
        <dsp:cNvPr id="0" name=""/>
        <dsp:cNvSpPr/>
      </dsp:nvSpPr>
      <dsp:spPr>
        <a:xfrm>
          <a:off x="5227635" y="3454085"/>
          <a:ext cx="1137796" cy="113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Resource Efficiency</a:t>
          </a:r>
        </a:p>
      </dsp:txBody>
      <dsp:txXfrm>
        <a:off x="5227635" y="3454085"/>
        <a:ext cx="1137796" cy="1137796"/>
      </dsp:txXfrm>
    </dsp:sp>
    <dsp:sp modelId="{CE3FC289-4638-40C4-B74E-0ACD96B74C49}">
      <dsp:nvSpPr>
        <dsp:cNvPr id="0" name=""/>
        <dsp:cNvSpPr/>
      </dsp:nvSpPr>
      <dsp:spPr>
        <a:xfrm>
          <a:off x="3664183" y="-1356"/>
          <a:ext cx="4264699" cy="4264699"/>
        </a:xfrm>
        <a:prstGeom prst="circularArrow">
          <a:avLst>
            <a:gd name="adj1" fmla="val 5202"/>
            <a:gd name="adj2" fmla="val 336082"/>
            <a:gd name="adj3" fmla="val 8209829"/>
            <a:gd name="adj4" fmla="val 6449935"/>
            <a:gd name="adj5" fmla="val 60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E0362D-192D-4B1A-9530-6CFCD7706FC8}">
      <dsp:nvSpPr>
        <dsp:cNvPr id="0" name=""/>
        <dsp:cNvSpPr/>
      </dsp:nvSpPr>
      <dsp:spPr>
        <a:xfrm>
          <a:off x="3428245" y="2146752"/>
          <a:ext cx="1137796" cy="113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Portability</a:t>
          </a:r>
        </a:p>
      </dsp:txBody>
      <dsp:txXfrm>
        <a:off x="3428245" y="2146752"/>
        <a:ext cx="1137796" cy="1137796"/>
      </dsp:txXfrm>
    </dsp:sp>
    <dsp:sp modelId="{F42C5CB7-35B6-4CDF-8264-688BDF0E0B3C}">
      <dsp:nvSpPr>
        <dsp:cNvPr id="0" name=""/>
        <dsp:cNvSpPr/>
      </dsp:nvSpPr>
      <dsp:spPr>
        <a:xfrm>
          <a:off x="3664183" y="-1356"/>
          <a:ext cx="4264699" cy="4264699"/>
        </a:xfrm>
        <a:prstGeom prst="circularArrow">
          <a:avLst>
            <a:gd name="adj1" fmla="val 5202"/>
            <a:gd name="adj2" fmla="val 336082"/>
            <a:gd name="adj3" fmla="val 12297074"/>
            <a:gd name="adj4" fmla="val 10771365"/>
            <a:gd name="adj5" fmla="val 60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D63E9-52F5-44FB-ACC0-56EF24D126B1}">
      <dsp:nvSpPr>
        <dsp:cNvPr id="0" name=""/>
        <dsp:cNvSpPr/>
      </dsp:nvSpPr>
      <dsp:spPr>
        <a:xfrm>
          <a:off x="4115551" y="31442"/>
          <a:ext cx="1137796" cy="113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Scalability</a:t>
          </a:r>
        </a:p>
      </dsp:txBody>
      <dsp:txXfrm>
        <a:off x="4115551" y="31442"/>
        <a:ext cx="1137796" cy="1137796"/>
      </dsp:txXfrm>
    </dsp:sp>
    <dsp:sp modelId="{F3A215A2-4572-4E7A-AA2D-3778AE46C3DA}">
      <dsp:nvSpPr>
        <dsp:cNvPr id="0" name=""/>
        <dsp:cNvSpPr/>
      </dsp:nvSpPr>
      <dsp:spPr>
        <a:xfrm>
          <a:off x="3664183" y="-1356"/>
          <a:ext cx="4264699" cy="4264699"/>
        </a:xfrm>
        <a:prstGeom prst="circularArrow">
          <a:avLst>
            <a:gd name="adj1" fmla="val 5202"/>
            <a:gd name="adj2" fmla="val 336082"/>
            <a:gd name="adj3" fmla="val 16864974"/>
            <a:gd name="adj4" fmla="val 15198944"/>
            <a:gd name="adj5" fmla="val 60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457680-7B9B-481E-A612-2141EDCC1734}">
      <dsp:nvSpPr>
        <dsp:cNvPr id="0" name=""/>
        <dsp:cNvSpPr/>
      </dsp:nvSpPr>
      <dsp:spPr>
        <a:xfrm>
          <a:off x="0" y="717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575833-CCA8-4E73-BC1C-598ABBBE73AE}">
      <dsp:nvSpPr>
        <dsp:cNvPr id="0" name=""/>
        <dsp:cNvSpPr/>
      </dsp:nvSpPr>
      <dsp:spPr>
        <a:xfrm>
          <a:off x="507973" y="378548"/>
          <a:ext cx="923587" cy="923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465F4B-1ABC-4A8D-9A8A-36A1AAA84DFB}">
      <dsp:nvSpPr>
        <dsp:cNvPr id="0" name=""/>
        <dsp:cNvSpPr/>
      </dsp:nvSpPr>
      <dsp:spPr>
        <a:xfrm>
          <a:off x="1939533" y="717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Kubernetes is an open-source platform for managing containerized applications.</a:t>
          </a:r>
        </a:p>
      </dsp:txBody>
      <dsp:txXfrm>
        <a:off x="1939533" y="717"/>
        <a:ext cx="4362067" cy="1679249"/>
      </dsp:txXfrm>
    </dsp:sp>
    <dsp:sp modelId="{1B339392-78A3-4BE3-9DD6-E3555A036973}">
      <dsp:nvSpPr>
        <dsp:cNvPr id="0" name=""/>
        <dsp:cNvSpPr/>
      </dsp:nvSpPr>
      <dsp:spPr>
        <a:xfrm>
          <a:off x="0" y="2099779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1F3AA5-3127-4943-9D15-D1A6A8676DAB}">
      <dsp:nvSpPr>
        <dsp:cNvPr id="0" name=""/>
        <dsp:cNvSpPr/>
      </dsp:nvSpPr>
      <dsp:spPr>
        <a:xfrm>
          <a:off x="507973" y="2477610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02A9F-0B3B-4DFD-873E-22413189D0EA}">
      <dsp:nvSpPr>
        <dsp:cNvPr id="0" name=""/>
        <dsp:cNvSpPr/>
      </dsp:nvSpPr>
      <dsp:spPr>
        <a:xfrm>
          <a:off x="1939533" y="2099779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Kubernetes, often abbreviated as K8s, is a platform that helps manage containerized applications in various environments, ensuring they run smoothly.</a:t>
          </a:r>
        </a:p>
      </dsp:txBody>
      <dsp:txXfrm>
        <a:off x="1939533" y="2099779"/>
        <a:ext cx="4362067" cy="1679249"/>
      </dsp:txXfrm>
    </dsp:sp>
    <dsp:sp modelId="{77081018-4DA1-4C7D-9652-DE57029DA7E8}">
      <dsp:nvSpPr>
        <dsp:cNvPr id="0" name=""/>
        <dsp:cNvSpPr/>
      </dsp:nvSpPr>
      <dsp:spPr>
        <a:xfrm>
          <a:off x="0" y="4198841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4DE03-547D-4BFF-9A58-D1E0F5DAE01A}">
      <dsp:nvSpPr>
        <dsp:cNvPr id="0" name=""/>
        <dsp:cNvSpPr/>
      </dsp:nvSpPr>
      <dsp:spPr>
        <a:xfrm>
          <a:off x="507973" y="4576672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B8898-B2AF-4AC8-8AEE-969947AB3296}">
      <dsp:nvSpPr>
        <dsp:cNvPr id="0" name=""/>
        <dsp:cNvSpPr/>
      </dsp:nvSpPr>
      <dsp:spPr>
        <a:xfrm>
          <a:off x="1939533" y="4198841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Through this we can do scaling .</a:t>
          </a:r>
        </a:p>
      </dsp:txBody>
      <dsp:txXfrm>
        <a:off x="1939533" y="4198841"/>
        <a:ext cx="4362067" cy="1679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F5D852D-3E41-720A-9203-BDA396A2B5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1537" r="-1" b="4486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100" b="1" u="sng">
                <a:solidFill>
                  <a:schemeClr val="bg1"/>
                </a:solidFill>
              </a:rPr>
              <a:t>INTRODUCTION </a:t>
            </a:r>
            <a:br>
              <a:rPr lang="en-US" sz="5100" b="1" u="sng">
                <a:solidFill>
                  <a:schemeClr val="bg1"/>
                </a:solidFill>
              </a:rPr>
            </a:br>
            <a:r>
              <a:rPr lang="en-US" sz="5100" b="1" u="sng">
                <a:solidFill>
                  <a:schemeClr val="bg1"/>
                </a:solidFill>
              </a:rPr>
              <a:t> OF DOCKER ,KUBERNETES AND WEBASSEMBLY</a:t>
            </a:r>
            <a:br>
              <a:rPr lang="en-US" sz="5100" b="1">
                <a:solidFill>
                  <a:schemeClr val="bg1"/>
                </a:solidFill>
              </a:rPr>
            </a:br>
            <a:endParaRPr lang="en-US" sz="5100" b="1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DEF0EFD6-A3C2-4C94-A80A-BA9709D99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D97F4-5DF6-C021-3E31-0AE33C4B3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components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52A71-E4C2-982B-E75B-249077246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 dirty="0">
                <a:ea typeface="+mn-lt"/>
                <a:cs typeface="+mn-lt"/>
              </a:rPr>
              <a:t>Master Node</a:t>
            </a:r>
            <a:r>
              <a:rPr lang="en-US" sz="2000" dirty="0">
                <a:ea typeface="+mn-lt"/>
                <a:cs typeface="+mn-lt"/>
              </a:rPr>
              <a:t>: The master node is the control plane of Kubernetes.</a:t>
            </a:r>
            <a:endParaRPr lang="en-US" dirty="0"/>
          </a:p>
          <a:p>
            <a:r>
              <a:rPr lang="en-US" sz="2000" dirty="0">
                <a:ea typeface="+mn-lt"/>
                <a:cs typeface="+mn-lt"/>
              </a:rPr>
              <a:t> It makes global decisions about the cluster (like scheduling), and it detects and responds to cluster events.</a:t>
            </a:r>
          </a:p>
          <a:p>
            <a:r>
              <a:rPr lang="en-US" sz="2000" b="1" dirty="0">
                <a:ea typeface="+mn-lt"/>
                <a:cs typeface="+mn-lt"/>
              </a:rPr>
              <a:t>Worker Nodes :</a:t>
            </a:r>
            <a:r>
              <a:rPr lang="en-US" sz="2000" dirty="0">
                <a:ea typeface="+mn-lt"/>
                <a:cs typeface="+mn-lt"/>
              </a:rPr>
              <a:t> Worker nodes are the machines where our applications run</a:t>
            </a:r>
            <a:endParaRPr lang="en-US" sz="2000" dirty="0"/>
          </a:p>
          <a:p>
            <a:r>
              <a:rPr lang="en-US" sz="2000" dirty="0"/>
              <a:t>It contains </a:t>
            </a:r>
            <a:r>
              <a:rPr lang="en-US" sz="2000" dirty="0" err="1"/>
              <a:t>pod,container,kubelet</a:t>
            </a:r>
            <a:r>
              <a:rPr lang="en-US" sz="2000" dirty="0"/>
              <a:t> and </a:t>
            </a:r>
            <a:r>
              <a:rPr lang="en-US" sz="2000" dirty="0" err="1"/>
              <a:t>kubeproxy</a:t>
            </a:r>
          </a:p>
        </p:txBody>
      </p:sp>
    </p:spTree>
    <p:extLst>
      <p:ext uri="{BB962C8B-B14F-4D97-AF65-F5344CB8AC3E}">
        <p14:creationId xmlns:p14="http://schemas.microsoft.com/office/powerpoint/2010/main" val="1620328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FB68B05A-C308-D3F4-79EC-9EC2B0F983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605" r="-2" b="-2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1571B-AD21-A765-329F-447B2B47C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339382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Component of Master-Node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A0F88-B07D-C2DA-B774-A59206945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319" y="2547257"/>
            <a:ext cx="4458446" cy="31097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/>
              <a:t>API Server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ETCD</a:t>
            </a:r>
            <a:r>
              <a:rPr lang="en-US" sz="2000">
                <a:ea typeface="+mn-lt"/>
                <a:cs typeface="+mn-lt"/>
              </a:rPr>
              <a:t> </a:t>
            </a:r>
            <a:endParaRPr lang="en-US" sz="2000"/>
          </a:p>
          <a:p>
            <a:r>
              <a:rPr lang="en-US" sz="2000" b="1"/>
              <a:t>Scheduler </a:t>
            </a:r>
            <a:endParaRPr lang="en-US" sz="2000"/>
          </a:p>
          <a:p>
            <a:r>
              <a:rPr lang="en-US" sz="2000" b="1"/>
              <a:t>Controller Manager </a:t>
            </a:r>
            <a:endParaRPr lang="en-US" sz="2000"/>
          </a:p>
          <a:p>
            <a:endParaRPr lang="en-US" sz="2000"/>
          </a:p>
          <a:p>
            <a:pPr marL="0" indent="0">
              <a:buNone/>
            </a:pPr>
            <a:endParaRPr lang="en-US" sz="2000" b="1"/>
          </a:p>
          <a:p>
            <a:pPr marL="0" indent="0">
              <a:buNone/>
            </a:pPr>
            <a:endParaRPr lang="en-US" sz="2000" b="1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31040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rgo shipping containers in a pile and on a semi-truck at a harbour">
            <a:extLst>
              <a:ext uri="{FF2B5EF4-FFF2-40B4-BE49-F238E27FC236}">
                <a16:creationId xmlns:a16="http://schemas.microsoft.com/office/drawing/2014/main" id="{E6DF3C10-B206-313D-05CA-A5D753E399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475" r="-2" b="3523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6EDF0-0EF0-135C-BBFB-0A002B4DC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339382"/>
          </a:xfrm>
        </p:spPr>
        <p:txBody>
          <a:bodyPr>
            <a:normAutofit/>
          </a:bodyPr>
          <a:lstStyle/>
          <a:p>
            <a:pPr algn="ctr"/>
            <a:r>
              <a:rPr lang="en-US" sz="3300"/>
              <a:t>Components  OF Worker- Node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8F515-A22C-5F0C-4A05-641655979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319" y="2547257"/>
            <a:ext cx="4458446" cy="31097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/>
              <a:t>Kubelet</a:t>
            </a:r>
          </a:p>
          <a:p>
            <a:r>
              <a:rPr lang="en-US" sz="2000" b="1"/>
              <a:t>Kube-proxy</a:t>
            </a:r>
          </a:p>
          <a:p>
            <a:r>
              <a:rPr lang="en-US" sz="2000" b="1">
                <a:ea typeface="+mn-lt"/>
                <a:cs typeface="+mn-lt"/>
              </a:rPr>
              <a:t>Container runtime</a:t>
            </a:r>
          </a:p>
          <a:p>
            <a:r>
              <a:rPr lang="en-US" sz="2000" b="1"/>
              <a:t>Pods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02709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20E87-4268-916A-C7ED-B63C7ED92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Basic Command of </a:t>
            </a:r>
            <a:r>
              <a:rPr lang="en-US" sz="4000">
                <a:solidFill>
                  <a:schemeClr val="bg1"/>
                </a:solidFill>
                <a:ea typeface="+mj-lt"/>
                <a:cs typeface="+mj-lt"/>
              </a:rPr>
              <a:t>Kubernetes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6157B-7C82-D540-59E3-E15825934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1">
                <a:ea typeface="+mn-lt"/>
                <a:cs typeface="+mn-lt"/>
              </a:rPr>
              <a:t>Create a Deployment</a:t>
            </a:r>
            <a:r>
              <a:rPr lang="en-US" sz="2400">
                <a:ea typeface="+mn-lt"/>
                <a:cs typeface="+mn-lt"/>
              </a:rPr>
              <a:t>: </a:t>
            </a:r>
            <a:r>
              <a:rPr lang="en-US" sz="2400">
                <a:latin typeface="Consolas"/>
              </a:rPr>
              <a:t>kubectl create deployment &lt;name&gt; --image=&lt;image&gt;</a:t>
            </a:r>
          </a:p>
          <a:p>
            <a:r>
              <a:rPr lang="en-US" sz="2400" b="1">
                <a:ea typeface="+mn-lt"/>
                <a:cs typeface="+mn-lt"/>
              </a:rPr>
              <a:t>Expose a Deployment</a:t>
            </a:r>
            <a:r>
              <a:rPr lang="en-US" sz="2400">
                <a:ea typeface="+mn-lt"/>
                <a:cs typeface="+mn-lt"/>
              </a:rPr>
              <a:t>: </a:t>
            </a:r>
            <a:r>
              <a:rPr lang="en-US" sz="2400">
                <a:latin typeface="Consolas"/>
              </a:rPr>
              <a:t>kubectl expose deployment &lt;name&gt; --type=&lt;type&gt; --port=&lt;port&gt;</a:t>
            </a:r>
          </a:p>
          <a:p>
            <a:r>
              <a:rPr lang="en-US" sz="2400" b="1">
                <a:ea typeface="+mn-lt"/>
                <a:cs typeface="+mn-lt"/>
              </a:rPr>
              <a:t>Scale a Deployment</a:t>
            </a:r>
            <a:r>
              <a:rPr lang="en-US" sz="2400">
                <a:ea typeface="+mn-lt"/>
                <a:cs typeface="+mn-lt"/>
              </a:rPr>
              <a:t>: </a:t>
            </a:r>
            <a:r>
              <a:rPr lang="en-US" sz="2400">
                <a:latin typeface="Consolas"/>
              </a:rPr>
              <a:t>kubectl scale deployment &lt;name&gt; --replicas=&lt;number&gt;</a:t>
            </a:r>
          </a:p>
          <a:p>
            <a:r>
              <a:rPr lang="en-US" sz="2400" b="1">
                <a:ea typeface="+mn-lt"/>
                <a:cs typeface="+mn-lt"/>
              </a:rPr>
              <a:t>Get Pods</a:t>
            </a:r>
            <a:r>
              <a:rPr lang="en-US" sz="2400">
                <a:ea typeface="+mn-lt"/>
                <a:cs typeface="+mn-lt"/>
              </a:rPr>
              <a:t>: </a:t>
            </a:r>
            <a:r>
              <a:rPr lang="en-US" sz="2400">
                <a:latin typeface="Consolas"/>
              </a:rPr>
              <a:t>kubectl get pods</a:t>
            </a:r>
          </a:p>
          <a:p>
            <a:r>
              <a:rPr lang="en-US" sz="2400" b="1">
                <a:ea typeface="+mn-lt"/>
                <a:cs typeface="+mn-lt"/>
              </a:rPr>
              <a:t>Get Services</a:t>
            </a:r>
            <a:r>
              <a:rPr lang="en-US" sz="2400">
                <a:ea typeface="+mn-lt"/>
                <a:cs typeface="+mn-lt"/>
              </a:rPr>
              <a:t>: </a:t>
            </a:r>
            <a:r>
              <a:rPr lang="en-US" sz="2400">
                <a:latin typeface="Consolas"/>
              </a:rPr>
              <a:t>kubectl get services</a:t>
            </a:r>
          </a:p>
        </p:txBody>
      </p:sp>
    </p:spTree>
    <p:extLst>
      <p:ext uri="{BB962C8B-B14F-4D97-AF65-F5344CB8AC3E}">
        <p14:creationId xmlns:p14="http://schemas.microsoft.com/office/powerpoint/2010/main" val="3648363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tack of empty boxes">
            <a:extLst>
              <a:ext uri="{FF2B5EF4-FFF2-40B4-BE49-F238E27FC236}">
                <a16:creationId xmlns:a16="http://schemas.microsoft.com/office/drawing/2014/main" id="{C3C12831-C6A7-806B-2121-6FBA4F57B8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736" r="-2" b="3928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98CCAA-A274-BF26-A1E6-7D0FA5247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339382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Kubernetes and Docker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4B552-7614-A026-8D52-A8109103E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319" y="2547257"/>
            <a:ext cx="4458446" cy="31097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Kubernetes and Docker are different yet complementary technologies for running containerized applications. </a:t>
            </a:r>
          </a:p>
          <a:p>
            <a:r>
              <a:rPr lang="en-US" sz="2000"/>
              <a:t>Through Docker we can put everything required for application in a box and for managing and deploying these boxes we required Kubernetes </a:t>
            </a:r>
          </a:p>
          <a:p>
            <a:r>
              <a:rPr lang="en-US" sz="2000"/>
              <a:t>So Kubernetes is a container management tool</a:t>
            </a:r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04798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3628D0-35EB-F4B1-D67A-E13F9613F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/>
              <a:t>History of Docker and Kubernetes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92D915-3CA0-CAE1-A20F-868E1DC26D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5572" y="2327027"/>
            <a:ext cx="5596128" cy="3721425"/>
          </a:xfrm>
          <a:prstGeom prst="rect">
            <a:avLst/>
          </a:prstGeom>
        </p:spPr>
      </p:pic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108FFC4-3574-1962-1676-244F4311EA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0302" y="2606834"/>
            <a:ext cx="5596128" cy="31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9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ACE7F-33E2-B64A-26C0-E8CD6DA59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906" y="-4669"/>
            <a:ext cx="10515600" cy="765269"/>
          </a:xfrm>
        </p:spPr>
        <p:txBody>
          <a:bodyPr/>
          <a:lstStyle/>
          <a:p>
            <a:r>
              <a:rPr lang="en-US" dirty="0"/>
              <a:t>Continue...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2E520BE-7A72-637B-B3F8-EAC65D70DE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4958" y="1360921"/>
            <a:ext cx="5181600" cy="2884181"/>
          </a:xfrm>
        </p:spPr>
      </p:pic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AEB123F-F555-5C04-AAC3-B8BD77DC0E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45524" y="945734"/>
            <a:ext cx="6537511" cy="3713062"/>
          </a:xfrm>
        </p:spPr>
      </p:pic>
    </p:spTree>
    <p:extLst>
      <p:ext uri="{BB962C8B-B14F-4D97-AF65-F5344CB8AC3E}">
        <p14:creationId xmlns:p14="http://schemas.microsoft.com/office/powerpoint/2010/main" val="778206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4B99A-9ACE-E8E7-D019-63F1ECF6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Continue...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9E73D3D-022A-0700-ADEF-D7EA7CADBA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171" y="2062326"/>
            <a:ext cx="6055658" cy="3429700"/>
          </a:xfrm>
        </p:spPr>
      </p:pic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DEDCCCB-5DE9-D51A-E380-66E700B225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71348" y="1875870"/>
            <a:ext cx="5853952" cy="3813817"/>
          </a:xfrm>
        </p:spPr>
      </p:pic>
    </p:spTree>
    <p:extLst>
      <p:ext uri="{BB962C8B-B14F-4D97-AF65-F5344CB8AC3E}">
        <p14:creationId xmlns:p14="http://schemas.microsoft.com/office/powerpoint/2010/main" val="92776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61865-FC1B-6AE6-6BCC-21F76E8EE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What is Container d 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095F7-25FA-3DEF-E8EA-615976E1A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container-d  </a:t>
            </a:r>
            <a:r>
              <a:rPr lang="en-US" sz="2200" dirty="0" err="1"/>
              <a:t>devloped</a:t>
            </a:r>
            <a:r>
              <a:rPr lang="en-US" sz="2200" dirty="0"/>
              <a:t> by the Docker </a:t>
            </a:r>
          </a:p>
          <a:p>
            <a:r>
              <a:rPr lang="en-US" sz="2200" dirty="0"/>
              <a:t>It is a high-level run time .</a:t>
            </a:r>
          </a:p>
          <a:p>
            <a:r>
              <a:rPr lang="en-US" sz="2200" dirty="0">
                <a:ea typeface="+mn-lt"/>
                <a:cs typeface="+mn-lt"/>
              </a:rPr>
              <a:t>In March 2017, Docker pulled its core container runtime into a standalone project called </a:t>
            </a:r>
            <a:r>
              <a:rPr lang="en-US" sz="2200" dirty="0" err="1">
                <a:ea typeface="+mn-lt"/>
                <a:cs typeface="+mn-lt"/>
              </a:rPr>
              <a:t>containerd</a:t>
            </a:r>
            <a:r>
              <a:rPr lang="en-US" sz="2200" dirty="0">
                <a:ea typeface="+mn-lt"/>
                <a:cs typeface="+mn-lt"/>
              </a:rPr>
              <a:t> and donated it to the Cloud Native Computing Foundation (CNCF).</a:t>
            </a:r>
          </a:p>
          <a:p>
            <a:r>
              <a:rPr lang="en-US" sz="2200" dirty="0" err="1">
                <a:latin typeface="Aptos"/>
              </a:rPr>
              <a:t>Containerd</a:t>
            </a:r>
            <a:r>
              <a:rPr lang="en-US" sz="2200" dirty="0">
                <a:latin typeface="Aptos"/>
              </a:rPr>
              <a:t> runtime is the engine that runs and manages the components required to </a:t>
            </a:r>
            <a:r>
              <a:rPr lang="en-US" sz="2200" dirty="0" err="1">
                <a:latin typeface="Aptos"/>
              </a:rPr>
              <a:t>runnig</a:t>
            </a:r>
            <a:r>
              <a:rPr lang="en-US" sz="2200" dirty="0">
                <a:latin typeface="Aptos"/>
              </a:rPr>
              <a:t> containers</a:t>
            </a:r>
          </a:p>
          <a:p>
            <a:r>
              <a:rPr lang="en-US" sz="2200" dirty="0"/>
              <a:t>It uses tools like </a:t>
            </a:r>
            <a:r>
              <a:rPr lang="en-US" sz="2200" dirty="0" err="1"/>
              <a:t>runc</a:t>
            </a:r>
            <a:r>
              <a:rPr lang="en-US" sz="2200" dirty="0"/>
              <a:t> for low-level runtime and shim for managing and running the </a:t>
            </a:r>
            <a:r>
              <a:rPr lang="en-US" sz="2200" dirty="0" err="1"/>
              <a:t>conatainer</a:t>
            </a:r>
            <a:r>
              <a:rPr lang="en-US" sz="2200" dirty="0"/>
              <a:t>.</a:t>
            </a:r>
          </a:p>
          <a:p>
            <a:endParaRPr lang="en-US" sz="2200"/>
          </a:p>
          <a:p>
            <a:endParaRPr lang="en-US" sz="2200"/>
          </a:p>
          <a:p>
            <a:endParaRPr lang="en-US" sz="2200"/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113276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rgo shipping containers in a pile and on a semi-truck at a harbour">
            <a:extLst>
              <a:ext uri="{FF2B5EF4-FFF2-40B4-BE49-F238E27FC236}">
                <a16:creationId xmlns:a16="http://schemas.microsoft.com/office/drawing/2014/main" id="{8D374F90-C50E-58E2-3655-5EBF6195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475" r="-2" b="3523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497F7-4694-F5F1-B767-3AD72C256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339382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Continue..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0444C-6D5D-2AAB-7118-BE77FCB98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319" y="2547257"/>
            <a:ext cx="4458446" cy="31097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>
                <a:latin typeface="Aptos"/>
              </a:rPr>
              <a:t>runc</a:t>
            </a:r>
            <a:r>
              <a:rPr lang="en-US" sz="2000">
                <a:latin typeface="Aptos"/>
              </a:rPr>
              <a:t> is a CLI tool for spawning and running containers according to the OCI specification.</a:t>
            </a:r>
          </a:p>
          <a:p>
            <a:r>
              <a:rPr lang="en-US" sz="2000" b="1">
                <a:latin typeface="Aptos"/>
              </a:rPr>
              <a:t>shim</a:t>
            </a:r>
            <a:r>
              <a:rPr lang="en-US" sz="2000">
                <a:latin typeface="Aptos"/>
              </a:rPr>
              <a:t> is a piece of software that resides in between a container manager (containerd, cri-o, podman) and a low-level container runtime (runc, crun) solving the integration problem of these counterparts.</a:t>
            </a:r>
          </a:p>
          <a:p>
            <a:endParaRPr lang="en-US" sz="2000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1885494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7E0A5-3EAB-D61A-6261-B243C20CD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What is the docker ?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C808F-0E88-DFA9-228A-BB54CC356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200"/>
          </a:p>
          <a:p>
            <a:pPr lvl="1"/>
            <a:r>
              <a:rPr lang="en-US" sz="2200">
                <a:ea typeface="+mn-lt"/>
                <a:cs typeface="+mn-lt"/>
              </a:rPr>
              <a:t>Docker is a platform for developing, shipping, and running applications in containers.</a:t>
            </a:r>
            <a:endParaRPr lang="en-US" sz="2200"/>
          </a:p>
          <a:p>
            <a:pPr lvl="1"/>
            <a:r>
              <a:rPr lang="en-US" sz="2200">
                <a:ea typeface="+mn-lt"/>
                <a:cs typeface="+mn-lt"/>
              </a:rPr>
              <a:t>Containers are lightweight, portable, and ensure consistent environments across different stages of development.</a:t>
            </a:r>
            <a:endParaRPr lang="en-US" sz="2200"/>
          </a:p>
          <a:p>
            <a:pPr lvl="1"/>
            <a:r>
              <a:rPr lang="en-US" sz="2200"/>
              <a:t>Through Docker we can create the image of the application and can run it.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761309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647B-7E57-7E31-1EB8-147FAA2C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How container-d run with docker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A diagram of a container&#10;&#10;Description automatically generated">
            <a:extLst>
              <a:ext uri="{FF2B5EF4-FFF2-40B4-BE49-F238E27FC236}">
                <a16:creationId xmlns:a16="http://schemas.microsoft.com/office/drawing/2014/main" id="{9858E7F4-A1DD-E2EE-D779-568DF9142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042" y="1194734"/>
            <a:ext cx="8925709" cy="5348661"/>
          </a:xfrm>
        </p:spPr>
      </p:pic>
    </p:spTree>
    <p:extLst>
      <p:ext uri="{BB962C8B-B14F-4D97-AF65-F5344CB8AC3E}">
        <p14:creationId xmlns:p14="http://schemas.microsoft.com/office/powerpoint/2010/main" val="133189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64D6B5-7063-648D-02DB-305B2260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Docker without Kubernetes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119C2-AEA5-D6CC-A1B6-119C53BFD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latin typeface="Aptos"/>
              </a:rPr>
              <a:t>Kubernetes is removing support for Docker as a container runtime</a:t>
            </a:r>
          </a:p>
          <a:p>
            <a:r>
              <a:rPr lang="en-US" sz="2400">
                <a:latin typeface="Aptos"/>
              </a:rPr>
              <a:t>it relies on another piece of software called a container runtime.</a:t>
            </a:r>
          </a:p>
          <a:p>
            <a:r>
              <a:rPr lang="en-US" sz="2400">
                <a:latin typeface="Aptos"/>
              </a:rPr>
              <a:t>Kubernetes works with all container runtimes that implement a standard known as the Container Runtime Interface (CRI).</a:t>
            </a:r>
          </a:p>
          <a:p>
            <a:r>
              <a:rPr lang="en-US" sz="2400">
                <a:latin typeface="Aptos"/>
              </a:rPr>
              <a:t>Docker is not actually a container runtime! It’s actually a collection of tools that sits on top of a container runtime called containerd.</a:t>
            </a:r>
          </a:p>
          <a:p>
            <a:r>
              <a:rPr lang="en-US" sz="2400">
                <a:latin typeface="Aptos"/>
              </a:rPr>
              <a:t>That’s why kubernetes directly interact with conatinerd</a:t>
            </a:r>
          </a:p>
          <a:p>
            <a:r>
              <a:rPr lang="en-US" sz="2400">
                <a:latin typeface="Aptos"/>
              </a:rPr>
              <a:t>Docker is just a middle-man between Kubernetes and containerd.</a:t>
            </a:r>
          </a:p>
        </p:txBody>
      </p:sp>
    </p:spTree>
    <p:extLst>
      <p:ext uri="{BB962C8B-B14F-4D97-AF65-F5344CB8AC3E}">
        <p14:creationId xmlns:p14="http://schemas.microsoft.com/office/powerpoint/2010/main" val="2405208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BF3D0-EC8E-BA85-8ED2-1D5237523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ContainerD with Kubernates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11E8D-4ECA-F0BE-7329-ED45A571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Kubernetes can use tools like CRI-O and crictl to interact with containerd via Container Runtime Interface (CRI)</a:t>
            </a:r>
          </a:p>
          <a:p>
            <a:r>
              <a:rPr lang="en-US" sz="2400" b="1"/>
              <a:t>CRI-O: </a:t>
            </a:r>
            <a:r>
              <a:rPr lang="en-US" sz="2400">
                <a:ea typeface="+mn-lt"/>
                <a:cs typeface="+mn-lt"/>
              </a:rPr>
              <a:t>CRI-O is like a container engine, a program that helps run containers</a:t>
            </a:r>
          </a:p>
          <a:p>
            <a:r>
              <a:rPr lang="en-US" sz="2400">
                <a:ea typeface="+mn-lt"/>
                <a:cs typeface="+mn-lt"/>
              </a:rPr>
              <a:t>It works with any OCI-compliant runtime (tools that follow the Open Container Initiative standards like containerd). Essentially, it helps Kubernetes run containers in a standard way </a:t>
            </a:r>
          </a:p>
        </p:txBody>
      </p:sp>
    </p:spTree>
    <p:extLst>
      <p:ext uri="{BB962C8B-B14F-4D97-AF65-F5344CB8AC3E}">
        <p14:creationId xmlns:p14="http://schemas.microsoft.com/office/powerpoint/2010/main" val="2949821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69DB1-70EA-1909-8077-2399059E5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>
                <a:ea typeface="+mj-lt"/>
                <a:cs typeface="+mj-lt"/>
              </a:rPr>
              <a:t>Continue</a:t>
            </a:r>
            <a:endParaRPr lang="en-US" sz="5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22ED9-18F7-925A-1352-0F6817EA3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>
                <a:ea typeface="+mn-lt"/>
                <a:cs typeface="+mn-lt"/>
              </a:rPr>
              <a:t>Crictl</a:t>
            </a:r>
            <a:r>
              <a:rPr lang="en-US" sz="2400">
                <a:ea typeface="+mn-lt"/>
                <a:cs typeface="+mn-lt"/>
              </a:rPr>
              <a:t>:Crictl is a tool you can use to interact with CRI-O and other similar container engines</a:t>
            </a:r>
          </a:p>
          <a:p>
            <a:r>
              <a:rPr lang="en-US" sz="2400">
                <a:ea typeface="+mn-lt"/>
                <a:cs typeface="+mn-lt"/>
              </a:rPr>
              <a:t>It lets you test, debug, and check how containers are running. If there's a problem with Kubernetes or how CRI-O is set up, crictl can help you find and fix the issue.</a:t>
            </a:r>
          </a:p>
          <a:p>
            <a:endParaRPr lang="en-US" sz="2400"/>
          </a:p>
          <a:p>
            <a:pPr marL="0" indent="0">
              <a:buNone/>
            </a:pPr>
            <a:r>
              <a:rPr lang="en-US" sz="2400"/>
              <a:t>So now whole scenario is ConatinerD can run without the Docker because it is already a  container run time engine and it support both OCI and  CRI interface</a:t>
            </a:r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02077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854CB-74EF-A6B7-BEAE-126E9CFA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Comparison between Docker, Containerd and CRI-O</a:t>
            </a:r>
          </a:p>
        </p:txBody>
      </p:sp>
      <p:pic>
        <p:nvPicPr>
          <p:cNvPr id="4" name="Content Placeholder 3" descr="A diagram of a container&#10;&#10;Description automatically generated">
            <a:extLst>
              <a:ext uri="{FF2B5EF4-FFF2-40B4-BE49-F238E27FC236}">
                <a16:creationId xmlns:a16="http://schemas.microsoft.com/office/drawing/2014/main" id="{A73D658B-38F6-698C-0070-BD32D216D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494479"/>
            <a:ext cx="5708649" cy="383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66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59AF3D-BF15-CE86-EAFE-812B29524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  Overview of WebAssembly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B4979-2261-CF07-5142-E59B3F415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264" y="2647728"/>
            <a:ext cx="10255083" cy="349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WebAssembly is a type of code that can be run in modern web browsers.</a:t>
            </a:r>
          </a:p>
          <a:p>
            <a:r>
              <a:rPr lang="en-US" sz="2400">
                <a:ea typeface="+mn-lt"/>
                <a:cs typeface="+mn-lt"/>
              </a:rPr>
              <a:t>WebAssembly (Wasm) is a low-level, binary code format designed for execution on a stack-based virtual machine.</a:t>
            </a:r>
          </a:p>
          <a:p>
            <a:r>
              <a:rPr lang="en-US" sz="2400">
                <a:ea typeface="+mn-lt"/>
                <a:cs typeface="+mn-lt"/>
              </a:rPr>
              <a:t>it Intended as a compilation target for high-level languages like C, C++, and Rust, rather than being written by hand.</a:t>
            </a:r>
          </a:p>
          <a:p>
            <a:r>
              <a:rPr lang="en-US" sz="2400">
                <a:ea typeface="+mn-lt"/>
                <a:cs typeface="+mn-lt"/>
              </a:rPr>
              <a:t> it provides a way to run code written in multiple languages on the web at near-native speed.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386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88CF7-4D94-CCF1-CD2D-A25EEE8C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WebAssembly</a:t>
            </a:r>
            <a:r>
              <a:rPr lang="en-US" dirty="0"/>
              <a:t> goals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51F4B-56A4-E602-4331-E9D4F49E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Be fast, efficient, and portable</a:t>
            </a:r>
          </a:p>
          <a:p>
            <a:r>
              <a:rPr lang="en-US" dirty="0">
                <a:solidFill>
                  <a:srgbClr val="000000"/>
                </a:solidFill>
              </a:rPr>
              <a:t>Be readable and </a:t>
            </a:r>
            <a:r>
              <a:rPr lang="en-US" dirty="0" err="1">
                <a:solidFill>
                  <a:srgbClr val="000000"/>
                </a:solidFill>
              </a:rPr>
              <a:t>debuggable</a:t>
            </a:r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Keep secure.</a:t>
            </a:r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Don't break the web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191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FFD6A-6AEC-A45E-C86A-39B15ADD3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77" y="365125"/>
            <a:ext cx="10560423" cy="686828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Continue...</a:t>
            </a:r>
          </a:p>
        </p:txBody>
      </p:sp>
      <p:pic>
        <p:nvPicPr>
          <p:cNvPr id="4" name="Content Placeholder 3" descr="A diagram of a software system&#10;&#10;Description automatically generated">
            <a:extLst>
              <a:ext uri="{FF2B5EF4-FFF2-40B4-BE49-F238E27FC236}">
                <a16:creationId xmlns:a16="http://schemas.microsoft.com/office/drawing/2014/main" id="{A4C9D0AB-AC54-1791-E7F4-E718EB915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342" y="1175684"/>
            <a:ext cx="10647346" cy="5696043"/>
          </a:xfrm>
        </p:spPr>
      </p:pic>
    </p:spTree>
    <p:extLst>
      <p:ext uri="{BB962C8B-B14F-4D97-AF65-F5344CB8AC3E}">
        <p14:creationId xmlns:p14="http://schemas.microsoft.com/office/powerpoint/2010/main" val="3749097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6885F-8F6C-C17F-F6C3-A528918EC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3800" b="1"/>
              <a:t>Run Wasm modules in container runtimes that have Wasm support</a:t>
            </a:r>
          </a:p>
          <a:p>
            <a:endParaRPr lang="en-US" sz="38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A3FF0-BF0D-D18E-4BF0-102AF8007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b="1">
                <a:ea typeface="+mn-lt"/>
                <a:cs typeface="+mn-lt"/>
              </a:rPr>
              <a:t>Low-level Container Runtime</a:t>
            </a:r>
            <a:r>
              <a:rPr lang="en-US" sz="2200">
                <a:ea typeface="+mn-lt"/>
                <a:cs typeface="+mn-lt"/>
              </a:rPr>
              <a:t>: This refers to OCI-compliant implementations that can receive a runnable filesystem (rootfs) and a configuration file. </a:t>
            </a:r>
            <a:endParaRPr lang="en-US" sz="2200"/>
          </a:p>
          <a:p>
            <a:r>
              <a:rPr lang="en-US" sz="2200">
                <a:ea typeface="+mn-lt"/>
                <a:cs typeface="+mn-lt"/>
              </a:rPr>
              <a:t>Low-level container runtimes directly manage and run containers, such as runc, crun, youki, gvisor, and kata.</a:t>
            </a:r>
          </a:p>
          <a:p>
            <a:r>
              <a:rPr lang="en-US" sz="2200" b="1">
                <a:ea typeface="+mn-lt"/>
                <a:cs typeface="+mn-lt"/>
              </a:rPr>
              <a:t>High-level Container Runtime:</a:t>
            </a:r>
            <a:r>
              <a:rPr lang="en-US" sz="2200">
                <a:ea typeface="+mn-lt"/>
                <a:cs typeface="+mn-lt"/>
              </a:rPr>
              <a:t> This is responsible for the transport and management of container images, unpacking the image, and passing it off to the low-level runtime to run the container.like ConatainerD and CRI-O.</a:t>
            </a:r>
          </a:p>
          <a:p>
            <a:r>
              <a:rPr lang="en-US" sz="2200">
                <a:ea typeface="+mn-lt"/>
                <a:cs typeface="+mn-lt"/>
              </a:rPr>
              <a:t>We can enable Wasm support in both low-level and high-level container runtimes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374628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351FAC-0F28-E787-B285-57F606DE1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dirty="0"/>
              <a:t>continue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4DED0-14BC-2D2B-A368-6C3AB5D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When running Wasm modules through high-level container runtimes, both CRI-O and containerd are great options.</a:t>
            </a:r>
          </a:p>
          <a:p>
            <a:r>
              <a:rPr lang="en-US" sz="2400"/>
              <a:t>There are two approaches the run wasm module.</a:t>
            </a:r>
          </a:p>
          <a:p>
            <a:r>
              <a:rPr lang="en-US" sz="2400">
                <a:ea typeface="+mn-lt"/>
                <a:cs typeface="+mn-lt"/>
              </a:rPr>
              <a:t>One is that the high-level runtime still depends on low-level runtimes, invoking the low-level runtime to execute the Wasm module.</a:t>
            </a:r>
            <a:endParaRPr lang="en-US" sz="2400"/>
          </a:p>
          <a:p>
            <a:r>
              <a:rPr lang="en-US" sz="2400">
                <a:ea typeface="+mn-lt"/>
                <a:cs typeface="+mn-lt"/>
              </a:rPr>
              <a:t>The other approach is that containerd has a subproject called runwasi, which enables developing a containerd-wasm-shim that interacts directly with the Wasm runtime such as WasmEdge and Wasmtime</a:t>
            </a:r>
            <a:endParaRPr lang="en-US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06739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2D41B-2B79-A1D3-D42C-618A9B330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 of Docker</a:t>
            </a:r>
          </a:p>
        </p:txBody>
      </p:sp>
      <p:pic>
        <p:nvPicPr>
          <p:cNvPr id="5" name="Content Placeholder 4" descr="A diagram of a server&#10;&#10;Description automatically generated">
            <a:extLst>
              <a:ext uri="{FF2B5EF4-FFF2-40B4-BE49-F238E27FC236}">
                <a16:creationId xmlns:a16="http://schemas.microsoft.com/office/drawing/2014/main" id="{9F43BAAF-6D57-BDF5-B836-2069B54197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3588" y="1691154"/>
            <a:ext cx="4023411" cy="4351338"/>
          </a:xfrm>
        </p:spPr>
      </p:pic>
      <p:pic>
        <p:nvPicPr>
          <p:cNvPr id="6" name="Content Placeholder 5" descr="A diagram of a server&#10;&#10;Description automatically generated">
            <a:extLst>
              <a:ext uri="{FF2B5EF4-FFF2-40B4-BE49-F238E27FC236}">
                <a16:creationId xmlns:a16="http://schemas.microsoft.com/office/drawing/2014/main" id="{031BB070-09B7-26C3-2550-B8A4557165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03378" y="1887550"/>
            <a:ext cx="7490010" cy="3812870"/>
          </a:xfrm>
        </p:spPr>
      </p:pic>
    </p:spTree>
    <p:extLst>
      <p:ext uri="{BB962C8B-B14F-4D97-AF65-F5344CB8AC3E}">
        <p14:creationId xmlns:p14="http://schemas.microsoft.com/office/powerpoint/2010/main" val="2554334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3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 flow showing container management platforms using containerd and wasm">
            <a:extLst>
              <a:ext uri="{FF2B5EF4-FFF2-40B4-BE49-F238E27FC236}">
                <a16:creationId xmlns:a16="http://schemas.microsoft.com/office/drawing/2014/main" id="{8267A7A6-66A0-F457-E310-0232B98A9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931" y="643467"/>
            <a:ext cx="694213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07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2D6AE-5892-7375-16C6-7B65A16D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using </a:t>
            </a:r>
            <a:r>
              <a:rPr lang="en-US" dirty="0" err="1"/>
              <a:t>ConatainerD</a:t>
            </a:r>
          </a:p>
        </p:txBody>
      </p:sp>
      <p:pic>
        <p:nvPicPr>
          <p:cNvPr id="4" name="Content Placeholder 3" descr="A diagram of a container&#10;&#10;Description automatically generated">
            <a:extLst>
              <a:ext uri="{FF2B5EF4-FFF2-40B4-BE49-F238E27FC236}">
                <a16:creationId xmlns:a16="http://schemas.microsoft.com/office/drawing/2014/main" id="{6CF1B494-41AB-0189-5E62-7AF19F96F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864" y="1825625"/>
            <a:ext cx="8871743" cy="4911632"/>
          </a:xfrm>
        </p:spPr>
      </p:pic>
    </p:spTree>
    <p:extLst>
      <p:ext uri="{BB962C8B-B14F-4D97-AF65-F5344CB8AC3E}">
        <p14:creationId xmlns:p14="http://schemas.microsoft.com/office/powerpoint/2010/main" val="2494719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D763C9-5B14-2A4D-6355-12C0329CE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362" y="12960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       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11DF4B7A-D0C0-4CA7-BDC2-B0C66A2C5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89815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0D002-EEF8-4635-A471-37DBD9237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Continue....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412FAA70-CC35-84F8-F66C-B75EBADB86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490297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9149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CB64CE-ECE9-E63A-3F5E-C729DB2F7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Docker improves the..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4DB300-6B9F-F819-5925-6AFC17F1C1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3248804"/>
              </p:ext>
            </p:extLst>
          </p:nvPr>
        </p:nvGraphicFramePr>
        <p:xfrm>
          <a:off x="-21182" y="1713437"/>
          <a:ext cx="11593067" cy="4591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2888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761F0C-3B2D-2EB8-2F41-E3BF13D6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Important commands of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5C6D5-02AA-B913-3006-10734060C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>
                <a:ea typeface="+mn-lt"/>
                <a:cs typeface="+mn-lt"/>
              </a:rPr>
              <a:t>Building an Image</a:t>
            </a:r>
            <a:r>
              <a:rPr lang="en-US" sz="2000">
                <a:ea typeface="+mn-lt"/>
                <a:cs typeface="+mn-lt"/>
              </a:rPr>
              <a:t>: </a:t>
            </a:r>
            <a:r>
              <a:rPr lang="en-US" sz="2000">
                <a:latin typeface="Consolas"/>
              </a:rPr>
              <a:t>docker build -t &lt;image_name&gt;</a:t>
            </a:r>
          </a:p>
          <a:p>
            <a:r>
              <a:rPr lang="en-US" sz="2000" b="1">
                <a:ea typeface="+mn-lt"/>
                <a:cs typeface="+mn-lt"/>
              </a:rPr>
              <a:t>Running a Container</a:t>
            </a:r>
            <a:r>
              <a:rPr lang="en-US" sz="2000">
                <a:ea typeface="+mn-lt"/>
                <a:cs typeface="+mn-lt"/>
              </a:rPr>
              <a:t>: </a:t>
            </a:r>
            <a:r>
              <a:rPr lang="en-US" sz="2000">
                <a:latin typeface="Consolas"/>
              </a:rPr>
              <a:t>docker run -d -p &lt;host_port&gt;:&lt;container_port&gt; &lt;image_name&gt;</a:t>
            </a:r>
          </a:p>
          <a:p>
            <a:r>
              <a:rPr lang="en-US" sz="2000" b="1">
                <a:ea typeface="+mn-lt"/>
                <a:cs typeface="+mn-lt"/>
              </a:rPr>
              <a:t>Listing Containers</a:t>
            </a:r>
            <a:r>
              <a:rPr lang="en-US" sz="2000">
                <a:ea typeface="+mn-lt"/>
                <a:cs typeface="+mn-lt"/>
              </a:rPr>
              <a:t>: </a:t>
            </a:r>
            <a:r>
              <a:rPr lang="en-US" sz="2000">
                <a:latin typeface="Consolas"/>
              </a:rPr>
              <a:t>docker ps</a:t>
            </a:r>
          </a:p>
          <a:p>
            <a:r>
              <a:rPr lang="en-US" sz="2000" b="1">
                <a:ea typeface="+mn-lt"/>
                <a:cs typeface="+mn-lt"/>
              </a:rPr>
              <a:t>Stopping a Container</a:t>
            </a:r>
            <a:r>
              <a:rPr lang="en-US" sz="2000">
                <a:ea typeface="+mn-lt"/>
                <a:cs typeface="+mn-lt"/>
              </a:rPr>
              <a:t>: </a:t>
            </a:r>
            <a:r>
              <a:rPr lang="en-US" sz="2000">
                <a:latin typeface="Consolas"/>
              </a:rPr>
              <a:t>docker stop &lt;container_id&gt;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Removing a Container</a:t>
            </a:r>
            <a:r>
              <a:rPr lang="en-US" sz="2000">
                <a:ea typeface="+mn-lt"/>
                <a:cs typeface="+mn-lt"/>
              </a:rPr>
              <a:t>: </a:t>
            </a:r>
            <a:r>
              <a:rPr lang="en-US" sz="2000">
                <a:latin typeface="Consolas"/>
              </a:rPr>
              <a:t>docker rm &lt;container_id&gt;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Viewing Logs</a:t>
            </a:r>
            <a:r>
              <a:rPr lang="en-US" sz="2000">
                <a:ea typeface="+mn-lt"/>
                <a:cs typeface="+mn-lt"/>
              </a:rPr>
              <a:t>: </a:t>
            </a:r>
            <a:r>
              <a:rPr lang="en-US" sz="2000">
                <a:latin typeface="Consolas"/>
              </a:rPr>
              <a:t>docker logs &lt;container_id&gt;</a:t>
            </a:r>
            <a:endParaRPr lang="en-US" sz="2000"/>
          </a:p>
          <a:p>
            <a:endParaRPr lang="en-US" sz="200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60201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94FF10-7964-AD73-1AF5-78916C86B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chemeClr val="bg1"/>
                </a:solidFill>
              </a:rPr>
              <a:t> What is  Kubernetes ?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EB0349-BE8C-4DB6-6A35-8003A54C52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8769132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0108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7F5B9C-883B-28B5-60A2-DF0A5CBCB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Kubernetes is important.</a:t>
            </a:r>
          </a:p>
        </p:txBody>
      </p:sp>
      <p:pic>
        <p:nvPicPr>
          <p:cNvPr id="5" name="Content Placeholder 4" descr="A diagram of a system&#10;&#10;Description automatically generated">
            <a:extLst>
              <a:ext uri="{FF2B5EF4-FFF2-40B4-BE49-F238E27FC236}">
                <a16:creationId xmlns:a16="http://schemas.microsoft.com/office/drawing/2014/main" id="{3B8C893D-3C6A-5753-1920-88DE68C00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423" y="2354239"/>
            <a:ext cx="9995154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86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C0803-AC9F-7EBA-F7A8-7711D8FAB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 Kubernetes</a:t>
            </a:r>
          </a:p>
        </p:txBody>
      </p:sp>
      <p:pic>
        <p:nvPicPr>
          <p:cNvPr id="4" name="Content Placeholder 3" descr="A diagram of a computer&#10;&#10;Description automatically generated">
            <a:extLst>
              <a:ext uri="{FF2B5EF4-FFF2-40B4-BE49-F238E27FC236}">
                <a16:creationId xmlns:a16="http://schemas.microsoft.com/office/drawing/2014/main" id="{1017DDD1-6BED-8D40-6506-FA37457DE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753" y="1474864"/>
            <a:ext cx="9055065" cy="5379432"/>
          </a:xfrm>
        </p:spPr>
      </p:pic>
    </p:spTree>
    <p:extLst>
      <p:ext uri="{BB962C8B-B14F-4D97-AF65-F5344CB8AC3E}">
        <p14:creationId xmlns:p14="http://schemas.microsoft.com/office/powerpoint/2010/main" val="2083034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1021</TotalTime>
  <Words>1157</Words>
  <Application>Microsoft Office PowerPoint</Application>
  <PresentationFormat>Widescreen</PresentationFormat>
  <Paragraphs>116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Aptos</vt:lpstr>
      <vt:lpstr>Aptos Display</vt:lpstr>
      <vt:lpstr>Arial</vt:lpstr>
      <vt:lpstr>Avenir Next LT Pro</vt:lpstr>
      <vt:lpstr>Calibri</vt:lpstr>
      <vt:lpstr>Consolas</vt:lpstr>
      <vt:lpstr>office theme</vt:lpstr>
      <vt:lpstr>INTRODUCTION   OF DOCKER ,KUBERNETES AND WEBASSEMBLY </vt:lpstr>
      <vt:lpstr>What is the docker ?</vt:lpstr>
      <vt:lpstr>Architecture of Docker</vt:lpstr>
      <vt:lpstr>Continue....</vt:lpstr>
      <vt:lpstr>Docker improves the..</vt:lpstr>
      <vt:lpstr>Important commands of Docker</vt:lpstr>
      <vt:lpstr> What is  Kubernetes ?</vt:lpstr>
      <vt:lpstr>Why Kubernetes is important.</vt:lpstr>
      <vt:lpstr>Architecture of Kubernetes</vt:lpstr>
      <vt:lpstr>components </vt:lpstr>
      <vt:lpstr>Component of Master-Node</vt:lpstr>
      <vt:lpstr>Components  OF Worker- Node</vt:lpstr>
      <vt:lpstr>Basic Command of Kubernetes</vt:lpstr>
      <vt:lpstr>Kubernetes and Docker</vt:lpstr>
      <vt:lpstr>History of Docker and Kubernetes</vt:lpstr>
      <vt:lpstr>Continue...</vt:lpstr>
      <vt:lpstr>Continue... </vt:lpstr>
      <vt:lpstr>What is Container d ?</vt:lpstr>
      <vt:lpstr>Continue..</vt:lpstr>
      <vt:lpstr> How container-d run with docker </vt:lpstr>
      <vt:lpstr>Docker without Kubernetes</vt:lpstr>
      <vt:lpstr>ContainerD with Kubernates</vt:lpstr>
      <vt:lpstr>Continue</vt:lpstr>
      <vt:lpstr>Comparison between Docker, Containerd and CRI-O</vt:lpstr>
      <vt:lpstr>  Overview of WebAssembly </vt:lpstr>
      <vt:lpstr>WebAssembly goals </vt:lpstr>
      <vt:lpstr>Continue...</vt:lpstr>
      <vt:lpstr>Run Wasm modules in container runtimes that have Wasm support </vt:lpstr>
      <vt:lpstr>continue</vt:lpstr>
      <vt:lpstr>PowerPoint Presentation</vt:lpstr>
      <vt:lpstr>By using ConatainerD</vt:lpstr>
      <vt:lpstr>       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Kumar, Gaurav (T SSP DAE-IN)</cp:lastModifiedBy>
  <cp:revision>627</cp:revision>
  <dcterms:created xsi:type="dcterms:W3CDTF">2024-07-18T05:00:28Z</dcterms:created>
  <dcterms:modified xsi:type="dcterms:W3CDTF">2024-08-02T04:00:30Z</dcterms:modified>
</cp:coreProperties>
</file>